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143000"/>
          </a:xfrm>
          <a:custGeom>
            <a:avLst/>
            <a:gdLst/>
            <a:ahLst/>
            <a:cxnLst/>
            <a:rect l="l" t="t" r="r" b="b"/>
            <a:pathLst>
              <a:path w="18288000" h="1143000">
                <a:moveTo>
                  <a:pt x="18288000" y="0"/>
                </a:moveTo>
                <a:lnTo>
                  <a:pt x="0" y="0"/>
                </a:lnTo>
                <a:lnTo>
                  <a:pt x="0" y="1143000"/>
                </a:lnTo>
                <a:lnTo>
                  <a:pt x="18288000" y="1143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1F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3786104" y="54864"/>
            <a:ext cx="998219" cy="995680"/>
          </a:xfrm>
          <a:custGeom>
            <a:avLst/>
            <a:gdLst/>
            <a:ahLst/>
            <a:cxnLst/>
            <a:rect l="l" t="t" r="r" b="b"/>
            <a:pathLst>
              <a:path w="998219" h="995680">
                <a:moveTo>
                  <a:pt x="499109" y="0"/>
                </a:moveTo>
                <a:lnTo>
                  <a:pt x="425323" y="5333"/>
                </a:lnTo>
                <a:lnTo>
                  <a:pt x="354965" y="21081"/>
                </a:lnTo>
                <a:lnTo>
                  <a:pt x="288671" y="46227"/>
                </a:lnTo>
                <a:lnTo>
                  <a:pt x="227330" y="80136"/>
                </a:lnTo>
                <a:lnTo>
                  <a:pt x="171703" y="122046"/>
                </a:lnTo>
                <a:lnTo>
                  <a:pt x="122428" y="171195"/>
                </a:lnTo>
                <a:lnTo>
                  <a:pt x="80390" y="226694"/>
                </a:lnTo>
                <a:lnTo>
                  <a:pt x="46355" y="287908"/>
                </a:lnTo>
                <a:lnTo>
                  <a:pt x="21082" y="353949"/>
                </a:lnTo>
                <a:lnTo>
                  <a:pt x="5461" y="424052"/>
                </a:lnTo>
                <a:lnTo>
                  <a:pt x="0" y="497585"/>
                </a:lnTo>
                <a:lnTo>
                  <a:pt x="5461" y="571118"/>
                </a:lnTo>
                <a:lnTo>
                  <a:pt x="21082" y="641222"/>
                </a:lnTo>
                <a:lnTo>
                  <a:pt x="46355" y="707262"/>
                </a:lnTo>
                <a:lnTo>
                  <a:pt x="80390" y="768476"/>
                </a:lnTo>
                <a:lnTo>
                  <a:pt x="122428" y="823976"/>
                </a:lnTo>
                <a:lnTo>
                  <a:pt x="171703" y="873125"/>
                </a:lnTo>
                <a:lnTo>
                  <a:pt x="227330" y="915034"/>
                </a:lnTo>
                <a:lnTo>
                  <a:pt x="288671" y="948943"/>
                </a:lnTo>
                <a:lnTo>
                  <a:pt x="354965" y="974089"/>
                </a:lnTo>
                <a:lnTo>
                  <a:pt x="425323" y="989710"/>
                </a:lnTo>
                <a:lnTo>
                  <a:pt x="499109" y="995171"/>
                </a:lnTo>
                <a:lnTo>
                  <a:pt x="572897" y="989710"/>
                </a:lnTo>
                <a:lnTo>
                  <a:pt x="643255" y="974089"/>
                </a:lnTo>
                <a:lnTo>
                  <a:pt x="709549" y="948943"/>
                </a:lnTo>
                <a:lnTo>
                  <a:pt x="770890" y="915034"/>
                </a:lnTo>
                <a:lnTo>
                  <a:pt x="826515" y="873125"/>
                </a:lnTo>
                <a:lnTo>
                  <a:pt x="875792" y="823976"/>
                </a:lnTo>
                <a:lnTo>
                  <a:pt x="917828" y="768476"/>
                </a:lnTo>
                <a:lnTo>
                  <a:pt x="951865" y="707262"/>
                </a:lnTo>
                <a:lnTo>
                  <a:pt x="977138" y="641222"/>
                </a:lnTo>
                <a:lnTo>
                  <a:pt x="992759" y="571118"/>
                </a:lnTo>
                <a:lnTo>
                  <a:pt x="998219" y="497585"/>
                </a:lnTo>
                <a:lnTo>
                  <a:pt x="992759" y="424052"/>
                </a:lnTo>
                <a:lnTo>
                  <a:pt x="977138" y="353949"/>
                </a:lnTo>
                <a:lnTo>
                  <a:pt x="951865" y="287908"/>
                </a:lnTo>
                <a:lnTo>
                  <a:pt x="917828" y="226694"/>
                </a:lnTo>
                <a:lnTo>
                  <a:pt x="875792" y="171195"/>
                </a:lnTo>
                <a:lnTo>
                  <a:pt x="826515" y="122046"/>
                </a:lnTo>
                <a:lnTo>
                  <a:pt x="770890" y="80136"/>
                </a:lnTo>
                <a:lnTo>
                  <a:pt x="709549" y="46227"/>
                </a:lnTo>
                <a:lnTo>
                  <a:pt x="643255" y="21081"/>
                </a:lnTo>
                <a:lnTo>
                  <a:pt x="572897" y="5333"/>
                </a:lnTo>
                <a:lnTo>
                  <a:pt x="499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3786104" y="54864"/>
            <a:ext cx="998219" cy="995680"/>
          </a:xfrm>
          <a:custGeom>
            <a:avLst/>
            <a:gdLst/>
            <a:ahLst/>
            <a:cxnLst/>
            <a:rect l="l" t="t" r="r" b="b"/>
            <a:pathLst>
              <a:path w="998219" h="995680">
                <a:moveTo>
                  <a:pt x="0" y="497585"/>
                </a:moveTo>
                <a:lnTo>
                  <a:pt x="5461" y="424052"/>
                </a:lnTo>
                <a:lnTo>
                  <a:pt x="21082" y="353949"/>
                </a:lnTo>
                <a:lnTo>
                  <a:pt x="46355" y="287908"/>
                </a:lnTo>
                <a:lnTo>
                  <a:pt x="80390" y="226694"/>
                </a:lnTo>
                <a:lnTo>
                  <a:pt x="122428" y="171195"/>
                </a:lnTo>
                <a:lnTo>
                  <a:pt x="171703" y="122046"/>
                </a:lnTo>
                <a:lnTo>
                  <a:pt x="227330" y="80136"/>
                </a:lnTo>
                <a:lnTo>
                  <a:pt x="288671" y="46227"/>
                </a:lnTo>
                <a:lnTo>
                  <a:pt x="354965" y="21081"/>
                </a:lnTo>
                <a:lnTo>
                  <a:pt x="425323" y="5333"/>
                </a:lnTo>
                <a:lnTo>
                  <a:pt x="499109" y="0"/>
                </a:lnTo>
                <a:lnTo>
                  <a:pt x="572897" y="5333"/>
                </a:lnTo>
                <a:lnTo>
                  <a:pt x="643255" y="21081"/>
                </a:lnTo>
                <a:lnTo>
                  <a:pt x="709549" y="46227"/>
                </a:lnTo>
                <a:lnTo>
                  <a:pt x="770890" y="80136"/>
                </a:lnTo>
                <a:lnTo>
                  <a:pt x="826515" y="122046"/>
                </a:lnTo>
                <a:lnTo>
                  <a:pt x="875792" y="171195"/>
                </a:lnTo>
                <a:lnTo>
                  <a:pt x="917828" y="226694"/>
                </a:lnTo>
                <a:lnTo>
                  <a:pt x="951865" y="287908"/>
                </a:lnTo>
                <a:lnTo>
                  <a:pt x="977138" y="353949"/>
                </a:lnTo>
                <a:lnTo>
                  <a:pt x="992759" y="424052"/>
                </a:lnTo>
                <a:lnTo>
                  <a:pt x="998219" y="497585"/>
                </a:lnTo>
                <a:lnTo>
                  <a:pt x="992759" y="571118"/>
                </a:lnTo>
                <a:lnTo>
                  <a:pt x="977138" y="641222"/>
                </a:lnTo>
                <a:lnTo>
                  <a:pt x="951865" y="707262"/>
                </a:lnTo>
                <a:lnTo>
                  <a:pt x="917828" y="768476"/>
                </a:lnTo>
                <a:lnTo>
                  <a:pt x="875792" y="823976"/>
                </a:lnTo>
                <a:lnTo>
                  <a:pt x="826515" y="873125"/>
                </a:lnTo>
                <a:lnTo>
                  <a:pt x="770890" y="915034"/>
                </a:lnTo>
                <a:lnTo>
                  <a:pt x="709549" y="948943"/>
                </a:lnTo>
                <a:lnTo>
                  <a:pt x="643255" y="974089"/>
                </a:lnTo>
                <a:lnTo>
                  <a:pt x="572897" y="989710"/>
                </a:lnTo>
                <a:lnTo>
                  <a:pt x="499109" y="995171"/>
                </a:lnTo>
                <a:lnTo>
                  <a:pt x="425323" y="989710"/>
                </a:lnTo>
                <a:lnTo>
                  <a:pt x="354965" y="974089"/>
                </a:lnTo>
                <a:lnTo>
                  <a:pt x="288671" y="948943"/>
                </a:lnTo>
                <a:lnTo>
                  <a:pt x="227330" y="915034"/>
                </a:lnTo>
                <a:lnTo>
                  <a:pt x="171703" y="873125"/>
                </a:lnTo>
                <a:lnTo>
                  <a:pt x="122428" y="823976"/>
                </a:lnTo>
                <a:lnTo>
                  <a:pt x="80390" y="768476"/>
                </a:lnTo>
                <a:lnTo>
                  <a:pt x="46355" y="707262"/>
                </a:lnTo>
                <a:lnTo>
                  <a:pt x="21082" y="641222"/>
                </a:lnTo>
                <a:lnTo>
                  <a:pt x="5461" y="571118"/>
                </a:lnTo>
                <a:lnTo>
                  <a:pt x="0" y="49758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4285976" y="54864"/>
            <a:ext cx="4003675" cy="995680"/>
          </a:xfrm>
          <a:custGeom>
            <a:avLst/>
            <a:gdLst/>
            <a:ahLst/>
            <a:cxnLst/>
            <a:rect l="l" t="t" r="r" b="b"/>
            <a:pathLst>
              <a:path w="4003675" h="995680">
                <a:moveTo>
                  <a:pt x="0" y="995172"/>
                </a:moveTo>
                <a:lnTo>
                  <a:pt x="4003548" y="995172"/>
                </a:lnTo>
                <a:lnTo>
                  <a:pt x="4003548" y="0"/>
                </a:lnTo>
                <a:lnTo>
                  <a:pt x="0" y="0"/>
                </a:lnTo>
                <a:lnTo>
                  <a:pt x="0" y="99517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5765780" y="8866631"/>
            <a:ext cx="2522219" cy="117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9880090"/>
            <a:ext cx="18288000" cy="407034"/>
          </a:xfrm>
          <a:custGeom>
            <a:avLst/>
            <a:gdLst/>
            <a:ahLst/>
            <a:cxnLst/>
            <a:rect l="l" t="t" r="r" b="b"/>
            <a:pathLst>
              <a:path w="18288000" h="407034">
                <a:moveTo>
                  <a:pt x="18288000" y="0"/>
                </a:moveTo>
                <a:lnTo>
                  <a:pt x="0" y="0"/>
                </a:lnTo>
                <a:lnTo>
                  <a:pt x="0" y="406908"/>
                </a:lnTo>
                <a:lnTo>
                  <a:pt x="18288000" y="406908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5279624" y="230124"/>
            <a:ext cx="3008376" cy="787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4479524" y="155447"/>
            <a:ext cx="80010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20574" y="0"/>
            <a:ext cx="18267680" cy="1154430"/>
          </a:xfrm>
          <a:custGeom>
            <a:avLst/>
            <a:gdLst/>
            <a:ahLst/>
            <a:cxnLst/>
            <a:rect l="l" t="t" r="r" b="b"/>
            <a:pathLst>
              <a:path w="18267680" h="1154430">
                <a:moveTo>
                  <a:pt x="0" y="1154429"/>
                </a:moveTo>
                <a:lnTo>
                  <a:pt x="18267426" y="1154429"/>
                </a:lnTo>
                <a:lnTo>
                  <a:pt x="18267426" y="0"/>
                </a:lnTo>
                <a:lnTo>
                  <a:pt x="0" y="0"/>
                </a:lnTo>
                <a:lnTo>
                  <a:pt x="0" y="1154429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20574" y="1141730"/>
            <a:ext cx="18267680" cy="25400"/>
          </a:xfrm>
          <a:custGeom>
            <a:avLst/>
            <a:gdLst/>
            <a:ahLst/>
            <a:cxnLst/>
            <a:rect l="l" t="t" r="r" b="b"/>
            <a:pathLst>
              <a:path w="18267680" h="25400">
                <a:moveTo>
                  <a:pt x="0" y="25400"/>
                </a:moveTo>
                <a:lnTo>
                  <a:pt x="18267426" y="25400"/>
                </a:lnTo>
                <a:lnTo>
                  <a:pt x="18267426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0574" y="0"/>
            <a:ext cx="0" cy="1154430"/>
          </a:xfrm>
          <a:custGeom>
            <a:avLst/>
            <a:gdLst/>
            <a:ahLst/>
            <a:cxnLst/>
            <a:rect l="l" t="t" r="r" b="b"/>
            <a:pathLst>
              <a:path w="0" h="1154430">
                <a:moveTo>
                  <a:pt x="0" y="0"/>
                </a:moveTo>
                <a:lnTo>
                  <a:pt x="0" y="1154429"/>
                </a:lnTo>
              </a:path>
            </a:pathLst>
          </a:custGeom>
          <a:ln w="25400">
            <a:solidFill>
              <a:srgbClr val="0703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237744" y="47244"/>
            <a:ext cx="673607" cy="943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5624047" y="108204"/>
            <a:ext cx="1879092" cy="10622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3955267" y="0"/>
            <a:ext cx="4230497" cy="11353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1397" y="235966"/>
            <a:ext cx="157452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8BE4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8BE4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808732" y="1949830"/>
            <a:ext cx="12698095" cy="7610475"/>
          </a:xfrm>
          <a:custGeom>
            <a:avLst/>
            <a:gdLst/>
            <a:ahLst/>
            <a:cxnLst/>
            <a:rect l="l" t="t" r="r" b="b"/>
            <a:pathLst>
              <a:path w="12698094" h="7610475">
                <a:moveTo>
                  <a:pt x="12697968" y="453517"/>
                </a:moveTo>
                <a:lnTo>
                  <a:pt x="12691999" y="386207"/>
                </a:lnTo>
                <a:lnTo>
                  <a:pt x="12674854" y="322072"/>
                </a:lnTo>
                <a:lnTo>
                  <a:pt x="12647295" y="261747"/>
                </a:lnTo>
                <a:lnTo>
                  <a:pt x="12610211" y="205994"/>
                </a:lnTo>
                <a:lnTo>
                  <a:pt x="12564364" y="155448"/>
                </a:lnTo>
                <a:lnTo>
                  <a:pt x="12510770" y="110871"/>
                </a:lnTo>
                <a:lnTo>
                  <a:pt x="12450191" y="72771"/>
                </a:lnTo>
                <a:lnTo>
                  <a:pt x="12383389" y="41910"/>
                </a:lnTo>
                <a:lnTo>
                  <a:pt x="12311380" y="19050"/>
                </a:lnTo>
                <a:lnTo>
                  <a:pt x="12276963" y="12700"/>
                </a:lnTo>
                <a:lnTo>
                  <a:pt x="12276963" y="526415"/>
                </a:lnTo>
                <a:lnTo>
                  <a:pt x="12276963" y="7083882"/>
                </a:lnTo>
                <a:lnTo>
                  <a:pt x="12261215" y="7148500"/>
                </a:lnTo>
                <a:lnTo>
                  <a:pt x="12218416" y="7201421"/>
                </a:lnTo>
                <a:lnTo>
                  <a:pt x="12155043" y="7237184"/>
                </a:lnTo>
                <a:lnTo>
                  <a:pt x="12077573" y="7250316"/>
                </a:lnTo>
                <a:lnTo>
                  <a:pt x="620268" y="7250316"/>
                </a:lnTo>
                <a:lnTo>
                  <a:pt x="542925" y="7237184"/>
                </a:lnTo>
                <a:lnTo>
                  <a:pt x="479552" y="7201421"/>
                </a:lnTo>
                <a:lnTo>
                  <a:pt x="436753" y="7148500"/>
                </a:lnTo>
                <a:lnTo>
                  <a:pt x="421005" y="7083882"/>
                </a:lnTo>
                <a:lnTo>
                  <a:pt x="421005" y="524256"/>
                </a:lnTo>
                <a:lnTo>
                  <a:pt x="436753" y="459613"/>
                </a:lnTo>
                <a:lnTo>
                  <a:pt x="479552" y="406781"/>
                </a:lnTo>
                <a:lnTo>
                  <a:pt x="542925" y="370967"/>
                </a:lnTo>
                <a:lnTo>
                  <a:pt x="620268" y="357886"/>
                </a:lnTo>
                <a:lnTo>
                  <a:pt x="12077573" y="357886"/>
                </a:lnTo>
                <a:lnTo>
                  <a:pt x="12077573" y="359918"/>
                </a:lnTo>
                <a:lnTo>
                  <a:pt x="12155043" y="372999"/>
                </a:lnTo>
                <a:lnTo>
                  <a:pt x="12218416" y="408813"/>
                </a:lnTo>
                <a:lnTo>
                  <a:pt x="12261215" y="461772"/>
                </a:lnTo>
                <a:lnTo>
                  <a:pt x="12276963" y="526415"/>
                </a:lnTo>
                <a:lnTo>
                  <a:pt x="12276963" y="12700"/>
                </a:lnTo>
                <a:lnTo>
                  <a:pt x="12234926" y="4953"/>
                </a:lnTo>
                <a:lnTo>
                  <a:pt x="12155043" y="0"/>
                </a:lnTo>
                <a:lnTo>
                  <a:pt x="542925" y="0"/>
                </a:lnTo>
                <a:lnTo>
                  <a:pt x="462521" y="4953"/>
                </a:lnTo>
                <a:lnTo>
                  <a:pt x="421005" y="12573"/>
                </a:lnTo>
                <a:lnTo>
                  <a:pt x="385699" y="19050"/>
                </a:lnTo>
                <a:lnTo>
                  <a:pt x="313436" y="41910"/>
                </a:lnTo>
                <a:lnTo>
                  <a:pt x="246761" y="72771"/>
                </a:lnTo>
                <a:lnTo>
                  <a:pt x="186182" y="110871"/>
                </a:lnTo>
                <a:lnTo>
                  <a:pt x="132715" y="155448"/>
                </a:lnTo>
                <a:lnTo>
                  <a:pt x="87122" y="205994"/>
                </a:lnTo>
                <a:lnTo>
                  <a:pt x="50292" y="261747"/>
                </a:lnTo>
                <a:lnTo>
                  <a:pt x="22860" y="322072"/>
                </a:lnTo>
                <a:lnTo>
                  <a:pt x="5842" y="386207"/>
                </a:lnTo>
                <a:lnTo>
                  <a:pt x="0" y="453517"/>
                </a:lnTo>
                <a:lnTo>
                  <a:pt x="0" y="7156691"/>
                </a:lnTo>
                <a:lnTo>
                  <a:pt x="5842" y="7223531"/>
                </a:lnTo>
                <a:lnTo>
                  <a:pt x="22860" y="7287374"/>
                </a:lnTo>
                <a:lnTo>
                  <a:pt x="50292" y="7347534"/>
                </a:lnTo>
                <a:lnTo>
                  <a:pt x="87122" y="7403287"/>
                </a:lnTo>
                <a:lnTo>
                  <a:pt x="132715" y="7453909"/>
                </a:lnTo>
                <a:lnTo>
                  <a:pt x="186182" y="7498702"/>
                </a:lnTo>
                <a:lnTo>
                  <a:pt x="246761" y="7536955"/>
                </a:lnTo>
                <a:lnTo>
                  <a:pt x="313436" y="7567943"/>
                </a:lnTo>
                <a:lnTo>
                  <a:pt x="385699" y="7590955"/>
                </a:lnTo>
                <a:lnTo>
                  <a:pt x="462521" y="7605293"/>
                </a:lnTo>
                <a:lnTo>
                  <a:pt x="542925" y="7610221"/>
                </a:lnTo>
                <a:lnTo>
                  <a:pt x="12155043" y="7610221"/>
                </a:lnTo>
                <a:lnTo>
                  <a:pt x="12235434" y="7605293"/>
                </a:lnTo>
                <a:lnTo>
                  <a:pt x="12312269" y="7590955"/>
                </a:lnTo>
                <a:lnTo>
                  <a:pt x="12384405" y="7567943"/>
                </a:lnTo>
                <a:lnTo>
                  <a:pt x="12451207" y="7536955"/>
                </a:lnTo>
                <a:lnTo>
                  <a:pt x="12511786" y="7498702"/>
                </a:lnTo>
                <a:lnTo>
                  <a:pt x="12565253" y="7453909"/>
                </a:lnTo>
                <a:lnTo>
                  <a:pt x="12610846" y="7403287"/>
                </a:lnTo>
                <a:lnTo>
                  <a:pt x="12647676" y="7347534"/>
                </a:lnTo>
                <a:lnTo>
                  <a:pt x="12675108" y="7287374"/>
                </a:lnTo>
                <a:lnTo>
                  <a:pt x="12692126" y="7223531"/>
                </a:lnTo>
                <a:lnTo>
                  <a:pt x="12697968" y="7156691"/>
                </a:lnTo>
                <a:lnTo>
                  <a:pt x="12697968" y="453517"/>
                </a:lnTo>
                <a:close/>
              </a:path>
            </a:pathLst>
          </a:custGeom>
          <a:solidFill>
            <a:srgbClr val="DEAB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741676" y="1892807"/>
            <a:ext cx="12837795" cy="7726680"/>
          </a:xfrm>
          <a:custGeom>
            <a:avLst/>
            <a:gdLst/>
            <a:ahLst/>
            <a:cxnLst/>
            <a:rect l="l" t="t" r="r" b="b"/>
            <a:pathLst>
              <a:path w="12837794" h="7726680">
                <a:moveTo>
                  <a:pt x="12837795" y="526415"/>
                </a:moveTo>
                <a:lnTo>
                  <a:pt x="12832969" y="460248"/>
                </a:lnTo>
                <a:lnTo>
                  <a:pt x="12818618" y="396621"/>
                </a:lnTo>
                <a:lnTo>
                  <a:pt x="12795504" y="335915"/>
                </a:lnTo>
                <a:lnTo>
                  <a:pt x="12768072" y="285877"/>
                </a:lnTo>
                <a:lnTo>
                  <a:pt x="12768072" y="526415"/>
                </a:lnTo>
                <a:lnTo>
                  <a:pt x="12768072" y="7200341"/>
                </a:lnTo>
                <a:lnTo>
                  <a:pt x="12762992" y="7263739"/>
                </a:lnTo>
                <a:lnTo>
                  <a:pt x="12748006" y="7324585"/>
                </a:lnTo>
                <a:lnTo>
                  <a:pt x="12723876" y="7382307"/>
                </a:lnTo>
                <a:lnTo>
                  <a:pt x="12691364" y="7436345"/>
                </a:lnTo>
                <a:lnTo>
                  <a:pt x="12651105" y="7486142"/>
                </a:lnTo>
                <a:lnTo>
                  <a:pt x="12603607" y="7531125"/>
                </a:lnTo>
                <a:lnTo>
                  <a:pt x="12549759" y="7570724"/>
                </a:lnTo>
                <a:lnTo>
                  <a:pt x="12490196" y="7604404"/>
                </a:lnTo>
                <a:lnTo>
                  <a:pt x="12425426" y="7631570"/>
                </a:lnTo>
                <a:lnTo>
                  <a:pt x="12356338" y="7651674"/>
                </a:lnTo>
                <a:lnTo>
                  <a:pt x="12283440" y="7664145"/>
                </a:lnTo>
                <a:lnTo>
                  <a:pt x="12207494" y="7668425"/>
                </a:lnTo>
                <a:lnTo>
                  <a:pt x="632841" y="7668425"/>
                </a:lnTo>
                <a:lnTo>
                  <a:pt x="556895" y="7664145"/>
                </a:lnTo>
                <a:lnTo>
                  <a:pt x="483997" y="7651674"/>
                </a:lnTo>
                <a:lnTo>
                  <a:pt x="414909" y="7631570"/>
                </a:lnTo>
                <a:lnTo>
                  <a:pt x="350139" y="7604404"/>
                </a:lnTo>
                <a:lnTo>
                  <a:pt x="290576" y="7570724"/>
                </a:lnTo>
                <a:lnTo>
                  <a:pt x="236728" y="7531125"/>
                </a:lnTo>
                <a:lnTo>
                  <a:pt x="189230" y="7486142"/>
                </a:lnTo>
                <a:lnTo>
                  <a:pt x="148971" y="7436345"/>
                </a:lnTo>
                <a:lnTo>
                  <a:pt x="116332" y="7382307"/>
                </a:lnTo>
                <a:lnTo>
                  <a:pt x="92329" y="7324585"/>
                </a:lnTo>
                <a:lnTo>
                  <a:pt x="77343" y="7263739"/>
                </a:lnTo>
                <a:lnTo>
                  <a:pt x="72263" y="7200341"/>
                </a:lnTo>
                <a:lnTo>
                  <a:pt x="72263" y="526415"/>
                </a:lnTo>
                <a:lnTo>
                  <a:pt x="77343" y="463042"/>
                </a:lnTo>
                <a:lnTo>
                  <a:pt x="92329" y="402209"/>
                </a:lnTo>
                <a:lnTo>
                  <a:pt x="116332" y="344424"/>
                </a:lnTo>
                <a:lnTo>
                  <a:pt x="148971" y="290449"/>
                </a:lnTo>
                <a:lnTo>
                  <a:pt x="189230" y="240538"/>
                </a:lnTo>
                <a:lnTo>
                  <a:pt x="236728" y="195580"/>
                </a:lnTo>
                <a:lnTo>
                  <a:pt x="290576" y="155956"/>
                </a:lnTo>
                <a:lnTo>
                  <a:pt x="350139" y="122301"/>
                </a:lnTo>
                <a:lnTo>
                  <a:pt x="414909" y="95123"/>
                </a:lnTo>
                <a:lnTo>
                  <a:pt x="483997" y="75057"/>
                </a:lnTo>
                <a:lnTo>
                  <a:pt x="556895" y="62611"/>
                </a:lnTo>
                <a:lnTo>
                  <a:pt x="632841" y="58293"/>
                </a:lnTo>
                <a:lnTo>
                  <a:pt x="12207494" y="58293"/>
                </a:lnTo>
                <a:lnTo>
                  <a:pt x="12283440" y="62611"/>
                </a:lnTo>
                <a:lnTo>
                  <a:pt x="12356338" y="75057"/>
                </a:lnTo>
                <a:lnTo>
                  <a:pt x="12425426" y="95123"/>
                </a:lnTo>
                <a:lnTo>
                  <a:pt x="12490196" y="122301"/>
                </a:lnTo>
                <a:lnTo>
                  <a:pt x="12549759" y="155956"/>
                </a:lnTo>
                <a:lnTo>
                  <a:pt x="12603607" y="195580"/>
                </a:lnTo>
                <a:lnTo>
                  <a:pt x="12651105" y="240538"/>
                </a:lnTo>
                <a:lnTo>
                  <a:pt x="12691364" y="290449"/>
                </a:lnTo>
                <a:lnTo>
                  <a:pt x="12723876" y="344424"/>
                </a:lnTo>
                <a:lnTo>
                  <a:pt x="12748006" y="402209"/>
                </a:lnTo>
                <a:lnTo>
                  <a:pt x="12762992" y="463042"/>
                </a:lnTo>
                <a:lnTo>
                  <a:pt x="12768072" y="526415"/>
                </a:lnTo>
                <a:lnTo>
                  <a:pt x="12768072" y="285877"/>
                </a:lnTo>
                <a:lnTo>
                  <a:pt x="12725019" y="225425"/>
                </a:lnTo>
                <a:lnTo>
                  <a:pt x="12678918" y="176657"/>
                </a:lnTo>
                <a:lnTo>
                  <a:pt x="12626340" y="132715"/>
                </a:lnTo>
                <a:lnTo>
                  <a:pt x="12567920" y="94234"/>
                </a:lnTo>
                <a:lnTo>
                  <a:pt x="12504166" y="61595"/>
                </a:lnTo>
                <a:lnTo>
                  <a:pt x="12435586" y="35433"/>
                </a:lnTo>
                <a:lnTo>
                  <a:pt x="12362942" y="16129"/>
                </a:lnTo>
                <a:lnTo>
                  <a:pt x="12286742" y="4191"/>
                </a:lnTo>
                <a:lnTo>
                  <a:pt x="12207494" y="0"/>
                </a:lnTo>
                <a:lnTo>
                  <a:pt x="632841" y="0"/>
                </a:lnTo>
                <a:lnTo>
                  <a:pt x="553593" y="4191"/>
                </a:lnTo>
                <a:lnTo>
                  <a:pt x="477266" y="16129"/>
                </a:lnTo>
                <a:lnTo>
                  <a:pt x="404368" y="35433"/>
                </a:lnTo>
                <a:lnTo>
                  <a:pt x="335661" y="61595"/>
                </a:lnTo>
                <a:lnTo>
                  <a:pt x="271526" y="94234"/>
                </a:lnTo>
                <a:lnTo>
                  <a:pt x="212852" y="132715"/>
                </a:lnTo>
                <a:lnTo>
                  <a:pt x="159893" y="176657"/>
                </a:lnTo>
                <a:lnTo>
                  <a:pt x="113538" y="225425"/>
                </a:lnTo>
                <a:lnTo>
                  <a:pt x="72263" y="282448"/>
                </a:lnTo>
                <a:lnTo>
                  <a:pt x="42672" y="335915"/>
                </a:lnTo>
                <a:lnTo>
                  <a:pt x="19304" y="396621"/>
                </a:lnTo>
                <a:lnTo>
                  <a:pt x="4953" y="460248"/>
                </a:lnTo>
                <a:lnTo>
                  <a:pt x="0" y="526415"/>
                </a:lnTo>
                <a:lnTo>
                  <a:pt x="0" y="7200341"/>
                </a:lnTo>
                <a:lnTo>
                  <a:pt x="4953" y="7266470"/>
                </a:lnTo>
                <a:lnTo>
                  <a:pt x="19304" y="7330122"/>
                </a:lnTo>
                <a:lnTo>
                  <a:pt x="42672" y="7390803"/>
                </a:lnTo>
                <a:lnTo>
                  <a:pt x="74295" y="7448029"/>
                </a:lnTo>
                <a:lnTo>
                  <a:pt x="113538" y="7501293"/>
                </a:lnTo>
                <a:lnTo>
                  <a:pt x="159893" y="7550124"/>
                </a:lnTo>
                <a:lnTo>
                  <a:pt x="212852" y="7594041"/>
                </a:lnTo>
                <a:lnTo>
                  <a:pt x="271526" y="7632535"/>
                </a:lnTo>
                <a:lnTo>
                  <a:pt x="335661" y="7665123"/>
                </a:lnTo>
                <a:lnTo>
                  <a:pt x="404368" y="7691323"/>
                </a:lnTo>
                <a:lnTo>
                  <a:pt x="477266" y="7710640"/>
                </a:lnTo>
                <a:lnTo>
                  <a:pt x="553593" y="7722590"/>
                </a:lnTo>
                <a:lnTo>
                  <a:pt x="632841" y="7726680"/>
                </a:lnTo>
                <a:lnTo>
                  <a:pt x="12207494" y="7726680"/>
                </a:lnTo>
                <a:lnTo>
                  <a:pt x="12286742" y="7722590"/>
                </a:lnTo>
                <a:lnTo>
                  <a:pt x="12362942" y="7710640"/>
                </a:lnTo>
                <a:lnTo>
                  <a:pt x="12435586" y="7691323"/>
                </a:lnTo>
                <a:lnTo>
                  <a:pt x="12504166" y="7665123"/>
                </a:lnTo>
                <a:lnTo>
                  <a:pt x="12567920" y="7632535"/>
                </a:lnTo>
                <a:lnTo>
                  <a:pt x="12626340" y="7594041"/>
                </a:lnTo>
                <a:lnTo>
                  <a:pt x="12678918" y="7550124"/>
                </a:lnTo>
                <a:lnTo>
                  <a:pt x="12725019" y="7501293"/>
                </a:lnTo>
                <a:lnTo>
                  <a:pt x="12764135" y="7448029"/>
                </a:lnTo>
                <a:lnTo>
                  <a:pt x="12795504" y="7390803"/>
                </a:lnTo>
                <a:lnTo>
                  <a:pt x="12818618" y="7330122"/>
                </a:lnTo>
                <a:lnTo>
                  <a:pt x="12832969" y="7266470"/>
                </a:lnTo>
                <a:lnTo>
                  <a:pt x="12837795" y="7200341"/>
                </a:lnTo>
                <a:lnTo>
                  <a:pt x="12837795" y="526415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945892" y="6295644"/>
            <a:ext cx="149351" cy="12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912364" y="5964935"/>
            <a:ext cx="214884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959608" y="5702808"/>
            <a:ext cx="120396" cy="99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708148" y="1865756"/>
            <a:ext cx="2235200" cy="1097280"/>
          </a:xfrm>
          <a:custGeom>
            <a:avLst/>
            <a:gdLst/>
            <a:ahLst/>
            <a:cxnLst/>
            <a:rect l="l" t="t" r="r" b="b"/>
            <a:pathLst>
              <a:path w="2235200" h="1097280">
                <a:moveTo>
                  <a:pt x="32639" y="572516"/>
                </a:moveTo>
                <a:lnTo>
                  <a:pt x="11811" y="576834"/>
                </a:lnTo>
                <a:lnTo>
                  <a:pt x="2413" y="588899"/>
                </a:lnTo>
                <a:lnTo>
                  <a:pt x="0" y="606679"/>
                </a:lnTo>
                <a:lnTo>
                  <a:pt x="0" y="1062609"/>
                </a:lnTo>
                <a:lnTo>
                  <a:pt x="2413" y="1080516"/>
                </a:lnTo>
                <a:lnTo>
                  <a:pt x="11811" y="1092581"/>
                </a:lnTo>
                <a:lnTo>
                  <a:pt x="32639" y="1096899"/>
                </a:lnTo>
                <a:lnTo>
                  <a:pt x="32639" y="572516"/>
                </a:lnTo>
                <a:close/>
              </a:path>
              <a:path w="2235200" h="1097280">
                <a:moveTo>
                  <a:pt x="1594866" y="27178"/>
                </a:moveTo>
                <a:lnTo>
                  <a:pt x="1589659" y="9779"/>
                </a:lnTo>
                <a:lnTo>
                  <a:pt x="1575308" y="2032"/>
                </a:lnTo>
                <a:lnTo>
                  <a:pt x="1553845" y="0"/>
                </a:lnTo>
                <a:lnTo>
                  <a:pt x="1092327" y="0"/>
                </a:lnTo>
                <a:lnTo>
                  <a:pt x="1070102" y="2032"/>
                </a:lnTo>
                <a:lnTo>
                  <a:pt x="1054862" y="9779"/>
                </a:lnTo>
                <a:lnTo>
                  <a:pt x="1049147" y="27178"/>
                </a:lnTo>
                <a:lnTo>
                  <a:pt x="1594866" y="27178"/>
                </a:lnTo>
                <a:close/>
              </a:path>
              <a:path w="2235200" h="1097280">
                <a:moveTo>
                  <a:pt x="2235200" y="27178"/>
                </a:moveTo>
                <a:lnTo>
                  <a:pt x="2229993" y="9779"/>
                </a:lnTo>
                <a:lnTo>
                  <a:pt x="2215642" y="2032"/>
                </a:lnTo>
                <a:lnTo>
                  <a:pt x="2194306" y="0"/>
                </a:lnTo>
                <a:lnTo>
                  <a:pt x="1732661" y="0"/>
                </a:lnTo>
                <a:lnTo>
                  <a:pt x="1710436" y="2032"/>
                </a:lnTo>
                <a:lnTo>
                  <a:pt x="1695196" y="9779"/>
                </a:lnTo>
                <a:lnTo>
                  <a:pt x="1689608" y="27178"/>
                </a:lnTo>
                <a:lnTo>
                  <a:pt x="2235200" y="27178"/>
                </a:lnTo>
                <a:close/>
              </a:path>
            </a:pathLst>
          </a:custGeom>
          <a:solidFill>
            <a:srgbClr val="4141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431036" y="0"/>
            <a:ext cx="1614805" cy="1446530"/>
          </a:xfrm>
          <a:custGeom>
            <a:avLst/>
            <a:gdLst/>
            <a:ahLst/>
            <a:cxnLst/>
            <a:rect l="l" t="t" r="r" b="b"/>
            <a:pathLst>
              <a:path w="1614805" h="1446530">
                <a:moveTo>
                  <a:pt x="1528953" y="39370"/>
                </a:moveTo>
                <a:lnTo>
                  <a:pt x="1516634" y="0"/>
                </a:lnTo>
                <a:lnTo>
                  <a:pt x="1489583" y="0"/>
                </a:lnTo>
                <a:lnTo>
                  <a:pt x="1528953" y="39370"/>
                </a:lnTo>
                <a:close/>
              </a:path>
              <a:path w="1614805" h="1446530">
                <a:moveTo>
                  <a:pt x="1542542" y="1170432"/>
                </a:moveTo>
                <a:lnTo>
                  <a:pt x="372364" y="0"/>
                </a:lnTo>
                <a:lnTo>
                  <a:pt x="0" y="0"/>
                </a:lnTo>
                <a:lnTo>
                  <a:pt x="1445768" y="1446149"/>
                </a:lnTo>
                <a:lnTo>
                  <a:pt x="1460119" y="1412367"/>
                </a:lnTo>
                <a:lnTo>
                  <a:pt x="1486789" y="1344041"/>
                </a:lnTo>
                <a:lnTo>
                  <a:pt x="1502156" y="1300988"/>
                </a:lnTo>
                <a:lnTo>
                  <a:pt x="1515999" y="1259713"/>
                </a:lnTo>
                <a:lnTo>
                  <a:pt x="1536192" y="1192911"/>
                </a:lnTo>
                <a:lnTo>
                  <a:pt x="1542542" y="1170432"/>
                </a:lnTo>
                <a:close/>
              </a:path>
              <a:path w="1614805" h="1446530">
                <a:moveTo>
                  <a:pt x="1611630" y="742823"/>
                </a:moveTo>
                <a:lnTo>
                  <a:pt x="868934" y="0"/>
                </a:lnTo>
                <a:lnTo>
                  <a:pt x="496443" y="0"/>
                </a:lnTo>
                <a:lnTo>
                  <a:pt x="1567053" y="1070737"/>
                </a:lnTo>
                <a:lnTo>
                  <a:pt x="1571371" y="1050417"/>
                </a:lnTo>
                <a:lnTo>
                  <a:pt x="1579372" y="1009777"/>
                </a:lnTo>
                <a:lnTo>
                  <a:pt x="1586611" y="968883"/>
                </a:lnTo>
                <a:lnTo>
                  <a:pt x="1592961" y="927989"/>
                </a:lnTo>
                <a:lnTo>
                  <a:pt x="1598549" y="886968"/>
                </a:lnTo>
                <a:lnTo>
                  <a:pt x="1603375" y="845820"/>
                </a:lnTo>
                <a:lnTo>
                  <a:pt x="1607312" y="804672"/>
                </a:lnTo>
                <a:lnTo>
                  <a:pt x="1610360" y="763524"/>
                </a:lnTo>
                <a:lnTo>
                  <a:pt x="1611630" y="742823"/>
                </a:lnTo>
                <a:close/>
              </a:path>
              <a:path w="1614805" h="1446530">
                <a:moveTo>
                  <a:pt x="1614805" y="621919"/>
                </a:moveTo>
                <a:lnTo>
                  <a:pt x="1613916" y="569595"/>
                </a:lnTo>
                <a:lnTo>
                  <a:pt x="1611757" y="517144"/>
                </a:lnTo>
                <a:lnTo>
                  <a:pt x="1608328" y="464947"/>
                </a:lnTo>
                <a:lnTo>
                  <a:pt x="1603502" y="412750"/>
                </a:lnTo>
                <a:lnTo>
                  <a:pt x="1597279" y="360807"/>
                </a:lnTo>
                <a:lnTo>
                  <a:pt x="1589786" y="308864"/>
                </a:lnTo>
                <a:lnTo>
                  <a:pt x="1581023" y="257048"/>
                </a:lnTo>
                <a:lnTo>
                  <a:pt x="1570990" y="205613"/>
                </a:lnTo>
                <a:lnTo>
                  <a:pt x="1365377" y="0"/>
                </a:lnTo>
                <a:lnTo>
                  <a:pt x="993013" y="0"/>
                </a:lnTo>
                <a:lnTo>
                  <a:pt x="1614805" y="621919"/>
                </a:lnTo>
                <a:close/>
              </a:path>
            </a:pathLst>
          </a:custGeom>
          <a:solidFill>
            <a:srgbClr val="D9D9D9">
              <a:alpha val="2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0"/>
            <a:ext cx="2839085" cy="2683510"/>
          </a:xfrm>
          <a:custGeom>
            <a:avLst/>
            <a:gdLst/>
            <a:ahLst/>
            <a:cxnLst/>
            <a:rect l="l" t="t" r="r" b="b"/>
            <a:pathLst>
              <a:path w="2839085" h="2683510">
                <a:moveTo>
                  <a:pt x="437426" y="2607564"/>
                </a:moveTo>
                <a:lnTo>
                  <a:pt x="0" y="2170303"/>
                </a:lnTo>
                <a:lnTo>
                  <a:pt x="0" y="2428748"/>
                </a:lnTo>
                <a:lnTo>
                  <a:pt x="76708" y="2469134"/>
                </a:lnTo>
                <a:lnTo>
                  <a:pt x="120586" y="2490343"/>
                </a:lnTo>
                <a:lnTo>
                  <a:pt x="164846" y="2510282"/>
                </a:lnTo>
                <a:lnTo>
                  <a:pt x="209473" y="2529332"/>
                </a:lnTo>
                <a:lnTo>
                  <a:pt x="254444" y="2547112"/>
                </a:lnTo>
                <a:lnTo>
                  <a:pt x="299745" y="2563876"/>
                </a:lnTo>
                <a:lnTo>
                  <a:pt x="345363" y="2579624"/>
                </a:lnTo>
                <a:lnTo>
                  <a:pt x="391261" y="2594102"/>
                </a:lnTo>
                <a:lnTo>
                  <a:pt x="437426" y="2607564"/>
                </a:lnTo>
                <a:close/>
              </a:path>
              <a:path w="2839085" h="2683510">
                <a:moveTo>
                  <a:pt x="1010094" y="2683510"/>
                </a:moveTo>
                <a:lnTo>
                  <a:pt x="0" y="1673606"/>
                </a:lnTo>
                <a:lnTo>
                  <a:pt x="0" y="2046097"/>
                </a:lnTo>
                <a:lnTo>
                  <a:pt x="600176" y="2646172"/>
                </a:lnTo>
                <a:lnTo>
                  <a:pt x="638251" y="2653157"/>
                </a:lnTo>
                <a:lnTo>
                  <a:pt x="676440" y="2659380"/>
                </a:lnTo>
                <a:lnTo>
                  <a:pt x="714717" y="2664968"/>
                </a:lnTo>
                <a:lnTo>
                  <a:pt x="753110" y="2669794"/>
                </a:lnTo>
                <a:lnTo>
                  <a:pt x="791527" y="2673731"/>
                </a:lnTo>
                <a:lnTo>
                  <a:pt x="830046" y="2677033"/>
                </a:lnTo>
                <a:lnTo>
                  <a:pt x="874966" y="2680081"/>
                </a:lnTo>
                <a:lnTo>
                  <a:pt x="919962" y="2682240"/>
                </a:lnTo>
                <a:lnTo>
                  <a:pt x="965009" y="2683383"/>
                </a:lnTo>
                <a:lnTo>
                  <a:pt x="1010094" y="2683510"/>
                </a:lnTo>
                <a:close/>
              </a:path>
              <a:path w="2839085" h="2683510">
                <a:moveTo>
                  <a:pt x="1454531" y="2631059"/>
                </a:moveTo>
                <a:lnTo>
                  <a:pt x="0" y="1176782"/>
                </a:lnTo>
                <a:lnTo>
                  <a:pt x="0" y="1549527"/>
                </a:lnTo>
                <a:lnTo>
                  <a:pt x="1129728" y="2678938"/>
                </a:lnTo>
                <a:lnTo>
                  <a:pt x="1170609" y="2675890"/>
                </a:lnTo>
                <a:lnTo>
                  <a:pt x="1211478" y="2671953"/>
                </a:lnTo>
                <a:lnTo>
                  <a:pt x="1252258" y="2667127"/>
                </a:lnTo>
                <a:lnTo>
                  <a:pt x="1292987" y="2661539"/>
                </a:lnTo>
                <a:lnTo>
                  <a:pt x="1333500" y="2655189"/>
                </a:lnTo>
                <a:lnTo>
                  <a:pt x="1394079" y="2644013"/>
                </a:lnTo>
                <a:lnTo>
                  <a:pt x="1454531" y="2631059"/>
                </a:lnTo>
                <a:close/>
              </a:path>
              <a:path w="2839085" h="2683510">
                <a:moveTo>
                  <a:pt x="1827149" y="2506980"/>
                </a:moveTo>
                <a:lnTo>
                  <a:pt x="0" y="680085"/>
                </a:lnTo>
                <a:lnTo>
                  <a:pt x="0" y="1052576"/>
                </a:lnTo>
                <a:lnTo>
                  <a:pt x="1553464" y="2605786"/>
                </a:lnTo>
                <a:lnTo>
                  <a:pt x="1588262" y="2595626"/>
                </a:lnTo>
                <a:lnTo>
                  <a:pt x="1674622" y="2567432"/>
                </a:lnTo>
                <a:lnTo>
                  <a:pt x="1725803" y="2548763"/>
                </a:lnTo>
                <a:lnTo>
                  <a:pt x="1776730" y="2528570"/>
                </a:lnTo>
                <a:lnTo>
                  <a:pt x="1827149" y="2506980"/>
                </a:lnTo>
                <a:close/>
              </a:path>
              <a:path w="2839085" h="2683510">
                <a:moveTo>
                  <a:pt x="2146300" y="2329307"/>
                </a:moveTo>
                <a:lnTo>
                  <a:pt x="0" y="183261"/>
                </a:lnTo>
                <a:lnTo>
                  <a:pt x="0" y="555752"/>
                </a:lnTo>
                <a:lnTo>
                  <a:pt x="1911604" y="2467102"/>
                </a:lnTo>
                <a:lnTo>
                  <a:pt x="1937385" y="2453894"/>
                </a:lnTo>
                <a:lnTo>
                  <a:pt x="1988439" y="2426462"/>
                </a:lnTo>
                <a:lnTo>
                  <a:pt x="2032762" y="2401189"/>
                </a:lnTo>
                <a:lnTo>
                  <a:pt x="2070354" y="2378583"/>
                </a:lnTo>
                <a:lnTo>
                  <a:pt x="2110613" y="2353056"/>
                </a:lnTo>
                <a:lnTo>
                  <a:pt x="2146300" y="2329307"/>
                </a:lnTo>
                <a:close/>
              </a:path>
              <a:path w="2839085" h="2683510">
                <a:moveTo>
                  <a:pt x="2420239" y="2106295"/>
                </a:moveTo>
                <a:lnTo>
                  <a:pt x="313474" y="0"/>
                </a:lnTo>
                <a:lnTo>
                  <a:pt x="0" y="0"/>
                </a:lnTo>
                <a:lnTo>
                  <a:pt x="0" y="59055"/>
                </a:lnTo>
                <a:lnTo>
                  <a:pt x="2218944" y="2277618"/>
                </a:lnTo>
                <a:lnTo>
                  <a:pt x="2255647" y="2249551"/>
                </a:lnTo>
                <a:lnTo>
                  <a:pt x="2291969" y="2220468"/>
                </a:lnTo>
                <a:lnTo>
                  <a:pt x="2327656" y="2190496"/>
                </a:lnTo>
                <a:lnTo>
                  <a:pt x="2362835" y="2159508"/>
                </a:lnTo>
                <a:lnTo>
                  <a:pt x="2420239" y="2106295"/>
                </a:lnTo>
                <a:close/>
              </a:path>
              <a:path w="2839085" h="2683510">
                <a:moveTo>
                  <a:pt x="2651760" y="1841246"/>
                </a:moveTo>
                <a:lnTo>
                  <a:pt x="810361" y="0"/>
                </a:lnTo>
                <a:lnTo>
                  <a:pt x="437692" y="0"/>
                </a:lnTo>
                <a:lnTo>
                  <a:pt x="2482215" y="2044065"/>
                </a:lnTo>
                <a:lnTo>
                  <a:pt x="2499741" y="2025269"/>
                </a:lnTo>
                <a:lnTo>
                  <a:pt x="2533904" y="1987296"/>
                </a:lnTo>
                <a:lnTo>
                  <a:pt x="2564384" y="1951990"/>
                </a:lnTo>
                <a:lnTo>
                  <a:pt x="2591181" y="1919605"/>
                </a:lnTo>
                <a:lnTo>
                  <a:pt x="2616454" y="1887855"/>
                </a:lnTo>
                <a:lnTo>
                  <a:pt x="2640203" y="1856867"/>
                </a:lnTo>
                <a:lnTo>
                  <a:pt x="2651760" y="1841246"/>
                </a:lnTo>
                <a:close/>
              </a:path>
              <a:path w="2839085" h="2683510">
                <a:moveTo>
                  <a:pt x="2838958" y="1531493"/>
                </a:moveTo>
                <a:lnTo>
                  <a:pt x="1307211" y="0"/>
                </a:lnTo>
                <a:lnTo>
                  <a:pt x="934567" y="0"/>
                </a:lnTo>
                <a:lnTo>
                  <a:pt x="2702941" y="1768094"/>
                </a:lnTo>
                <a:lnTo>
                  <a:pt x="2731008" y="1724787"/>
                </a:lnTo>
                <a:lnTo>
                  <a:pt x="2753487" y="1688338"/>
                </a:lnTo>
                <a:lnTo>
                  <a:pt x="2779395" y="1644142"/>
                </a:lnTo>
                <a:lnTo>
                  <a:pt x="2804160" y="1599438"/>
                </a:lnTo>
                <a:lnTo>
                  <a:pt x="2827655" y="1554226"/>
                </a:lnTo>
                <a:lnTo>
                  <a:pt x="2838958" y="1531493"/>
                </a:lnTo>
                <a:close/>
              </a:path>
            </a:pathLst>
          </a:custGeom>
          <a:solidFill>
            <a:srgbClr val="D9D9D9">
              <a:alpha val="2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647700" y="284987"/>
            <a:ext cx="3096895" cy="3100070"/>
          </a:xfrm>
          <a:custGeom>
            <a:avLst/>
            <a:gdLst/>
            <a:ahLst/>
            <a:cxnLst/>
            <a:rect l="l" t="t" r="r" b="b"/>
            <a:pathLst>
              <a:path w="3096895" h="3100070">
                <a:moveTo>
                  <a:pt x="1129411" y="3041904"/>
                </a:moveTo>
                <a:lnTo>
                  <a:pt x="57670" y="1970405"/>
                </a:lnTo>
                <a:lnTo>
                  <a:pt x="72428" y="2019681"/>
                </a:lnTo>
                <a:lnTo>
                  <a:pt x="88773" y="2068068"/>
                </a:lnTo>
                <a:lnTo>
                  <a:pt x="106616" y="2115947"/>
                </a:lnTo>
                <a:lnTo>
                  <a:pt x="125958" y="2162937"/>
                </a:lnTo>
                <a:lnTo>
                  <a:pt x="936879" y="2973578"/>
                </a:lnTo>
                <a:lnTo>
                  <a:pt x="983869" y="2993009"/>
                </a:lnTo>
                <a:lnTo>
                  <a:pt x="1031748" y="3010916"/>
                </a:lnTo>
                <a:lnTo>
                  <a:pt x="1080135" y="3027172"/>
                </a:lnTo>
                <a:lnTo>
                  <a:pt x="1129411" y="3041904"/>
                </a:lnTo>
                <a:close/>
              </a:path>
              <a:path w="3096895" h="3100070">
                <a:moveTo>
                  <a:pt x="1678813" y="3094355"/>
                </a:moveTo>
                <a:lnTo>
                  <a:pt x="5245" y="1421130"/>
                </a:lnTo>
                <a:lnTo>
                  <a:pt x="3073" y="1450721"/>
                </a:lnTo>
                <a:lnTo>
                  <a:pt x="1498" y="1480439"/>
                </a:lnTo>
                <a:lnTo>
                  <a:pt x="469" y="1510284"/>
                </a:lnTo>
                <a:lnTo>
                  <a:pt x="0" y="1540129"/>
                </a:lnTo>
                <a:lnTo>
                  <a:pt x="1559814" y="3099562"/>
                </a:lnTo>
                <a:lnTo>
                  <a:pt x="1589786" y="3099054"/>
                </a:lnTo>
                <a:lnTo>
                  <a:pt x="1619504" y="3098038"/>
                </a:lnTo>
                <a:lnTo>
                  <a:pt x="1649222" y="3096514"/>
                </a:lnTo>
                <a:lnTo>
                  <a:pt x="1678813" y="3094355"/>
                </a:lnTo>
                <a:close/>
              </a:path>
              <a:path w="3096895" h="3100070">
                <a:moveTo>
                  <a:pt x="2085848" y="3004566"/>
                </a:moveTo>
                <a:lnTo>
                  <a:pt x="95021" y="1014222"/>
                </a:lnTo>
                <a:lnTo>
                  <a:pt x="86741" y="1037336"/>
                </a:lnTo>
                <a:lnTo>
                  <a:pt x="78816" y="1060577"/>
                </a:lnTo>
                <a:lnTo>
                  <a:pt x="71259" y="1083945"/>
                </a:lnTo>
                <a:lnTo>
                  <a:pt x="64096" y="1107440"/>
                </a:lnTo>
                <a:lnTo>
                  <a:pt x="1992630" y="3035554"/>
                </a:lnTo>
                <a:lnTo>
                  <a:pt x="2016125" y="3028315"/>
                </a:lnTo>
                <a:lnTo>
                  <a:pt x="2039493" y="3020822"/>
                </a:lnTo>
                <a:lnTo>
                  <a:pt x="2062861" y="3012948"/>
                </a:lnTo>
                <a:lnTo>
                  <a:pt x="2085848" y="3004566"/>
                </a:lnTo>
                <a:close/>
              </a:path>
              <a:path w="3096895" h="3100070">
                <a:moveTo>
                  <a:pt x="2414651" y="2836418"/>
                </a:moveTo>
                <a:lnTo>
                  <a:pt x="263182" y="685546"/>
                </a:lnTo>
                <a:lnTo>
                  <a:pt x="250736" y="704342"/>
                </a:lnTo>
                <a:lnTo>
                  <a:pt x="238594" y="723265"/>
                </a:lnTo>
                <a:lnTo>
                  <a:pt x="226707" y="742315"/>
                </a:lnTo>
                <a:lnTo>
                  <a:pt x="215074" y="761619"/>
                </a:lnTo>
                <a:lnTo>
                  <a:pt x="2338451" y="2884551"/>
                </a:lnTo>
                <a:lnTo>
                  <a:pt x="2376932" y="2861056"/>
                </a:lnTo>
                <a:lnTo>
                  <a:pt x="2395855" y="2848864"/>
                </a:lnTo>
                <a:lnTo>
                  <a:pt x="2414651" y="2836418"/>
                </a:lnTo>
                <a:close/>
              </a:path>
              <a:path w="3096895" h="3100070">
                <a:moveTo>
                  <a:pt x="2682748" y="2607818"/>
                </a:moveTo>
                <a:lnTo>
                  <a:pt x="491883" y="417449"/>
                </a:lnTo>
                <a:lnTo>
                  <a:pt x="460184" y="447802"/>
                </a:lnTo>
                <a:lnTo>
                  <a:pt x="429361" y="479044"/>
                </a:lnTo>
                <a:lnTo>
                  <a:pt x="2621153" y="2670302"/>
                </a:lnTo>
                <a:lnTo>
                  <a:pt x="2636901" y="2655062"/>
                </a:lnTo>
                <a:lnTo>
                  <a:pt x="2652395" y="2639568"/>
                </a:lnTo>
                <a:lnTo>
                  <a:pt x="2667762" y="2623820"/>
                </a:lnTo>
                <a:lnTo>
                  <a:pt x="2682748" y="2607818"/>
                </a:lnTo>
                <a:close/>
              </a:path>
              <a:path w="3096895" h="3100070">
                <a:moveTo>
                  <a:pt x="2894330" y="2322449"/>
                </a:moveTo>
                <a:lnTo>
                  <a:pt x="777367" y="205994"/>
                </a:lnTo>
                <a:lnTo>
                  <a:pt x="738505" y="229235"/>
                </a:lnTo>
                <a:lnTo>
                  <a:pt x="719455" y="241173"/>
                </a:lnTo>
                <a:lnTo>
                  <a:pt x="700532" y="253492"/>
                </a:lnTo>
                <a:lnTo>
                  <a:pt x="2846832" y="2399284"/>
                </a:lnTo>
                <a:lnTo>
                  <a:pt x="2859151" y="2380361"/>
                </a:lnTo>
                <a:lnTo>
                  <a:pt x="2882900" y="2342007"/>
                </a:lnTo>
                <a:lnTo>
                  <a:pt x="2894330" y="2322449"/>
                </a:lnTo>
                <a:close/>
              </a:path>
              <a:path w="3096895" h="3100070">
                <a:moveTo>
                  <a:pt x="3032252" y="1094232"/>
                </a:moveTo>
                <a:lnTo>
                  <a:pt x="3015234" y="1042416"/>
                </a:lnTo>
                <a:lnTo>
                  <a:pt x="2996438" y="991362"/>
                </a:lnTo>
                <a:lnTo>
                  <a:pt x="2975991" y="941070"/>
                </a:lnTo>
                <a:lnTo>
                  <a:pt x="2953893" y="891794"/>
                </a:lnTo>
                <a:lnTo>
                  <a:pt x="2208276" y="146304"/>
                </a:lnTo>
                <a:lnTo>
                  <a:pt x="2159000" y="124206"/>
                </a:lnTo>
                <a:lnTo>
                  <a:pt x="2108835" y="103759"/>
                </a:lnTo>
                <a:lnTo>
                  <a:pt x="2057654" y="85090"/>
                </a:lnTo>
                <a:lnTo>
                  <a:pt x="2005838" y="68199"/>
                </a:lnTo>
                <a:lnTo>
                  <a:pt x="3032252" y="1094232"/>
                </a:lnTo>
                <a:close/>
              </a:path>
              <a:path w="3096895" h="3100070">
                <a:moveTo>
                  <a:pt x="3041777" y="1973199"/>
                </a:moveTo>
                <a:lnTo>
                  <a:pt x="1126617" y="58547"/>
                </a:lnTo>
                <a:lnTo>
                  <a:pt x="1102868" y="65532"/>
                </a:lnTo>
                <a:lnTo>
                  <a:pt x="1079246" y="72898"/>
                </a:lnTo>
                <a:lnTo>
                  <a:pt x="1055751" y="80518"/>
                </a:lnTo>
                <a:lnTo>
                  <a:pt x="1032510" y="88519"/>
                </a:lnTo>
                <a:lnTo>
                  <a:pt x="3011805" y="2067306"/>
                </a:lnTo>
                <a:lnTo>
                  <a:pt x="3019806" y="2043938"/>
                </a:lnTo>
                <a:lnTo>
                  <a:pt x="3027426" y="2020570"/>
                </a:lnTo>
                <a:lnTo>
                  <a:pt x="3034792" y="1996948"/>
                </a:lnTo>
                <a:lnTo>
                  <a:pt x="3041777" y="1973199"/>
                </a:lnTo>
                <a:close/>
              </a:path>
              <a:path w="3096895" h="3100070">
                <a:moveTo>
                  <a:pt x="3096641" y="1531239"/>
                </a:moveTo>
                <a:lnTo>
                  <a:pt x="1565148" y="254"/>
                </a:lnTo>
                <a:lnTo>
                  <a:pt x="1550162" y="0"/>
                </a:lnTo>
                <a:lnTo>
                  <a:pt x="1523492" y="254"/>
                </a:lnTo>
                <a:lnTo>
                  <a:pt x="1497076" y="889"/>
                </a:lnTo>
                <a:lnTo>
                  <a:pt x="1470660" y="2032"/>
                </a:lnTo>
                <a:lnTo>
                  <a:pt x="1444498" y="3683"/>
                </a:lnTo>
                <a:lnTo>
                  <a:pt x="3096641" y="1655318"/>
                </a:lnTo>
                <a:lnTo>
                  <a:pt x="3096641" y="1531239"/>
                </a:lnTo>
                <a:close/>
              </a:path>
            </a:pathLst>
          </a:custGeom>
          <a:solidFill>
            <a:srgbClr val="FABD00">
              <a:alpha val="2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8BE4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143000"/>
          </a:xfrm>
          <a:custGeom>
            <a:avLst/>
            <a:gdLst/>
            <a:ahLst/>
            <a:cxnLst/>
            <a:rect l="l" t="t" r="r" b="b"/>
            <a:pathLst>
              <a:path w="18288000" h="1143000">
                <a:moveTo>
                  <a:pt x="18288000" y="0"/>
                </a:moveTo>
                <a:lnTo>
                  <a:pt x="0" y="0"/>
                </a:lnTo>
                <a:lnTo>
                  <a:pt x="0" y="1143000"/>
                </a:lnTo>
                <a:lnTo>
                  <a:pt x="18288000" y="1143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1F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3786104" y="54864"/>
            <a:ext cx="998219" cy="995680"/>
          </a:xfrm>
          <a:custGeom>
            <a:avLst/>
            <a:gdLst/>
            <a:ahLst/>
            <a:cxnLst/>
            <a:rect l="l" t="t" r="r" b="b"/>
            <a:pathLst>
              <a:path w="998219" h="995680">
                <a:moveTo>
                  <a:pt x="499109" y="0"/>
                </a:moveTo>
                <a:lnTo>
                  <a:pt x="425323" y="5333"/>
                </a:lnTo>
                <a:lnTo>
                  <a:pt x="354965" y="21081"/>
                </a:lnTo>
                <a:lnTo>
                  <a:pt x="288671" y="46227"/>
                </a:lnTo>
                <a:lnTo>
                  <a:pt x="227330" y="80136"/>
                </a:lnTo>
                <a:lnTo>
                  <a:pt x="171703" y="122046"/>
                </a:lnTo>
                <a:lnTo>
                  <a:pt x="122428" y="171195"/>
                </a:lnTo>
                <a:lnTo>
                  <a:pt x="80390" y="226694"/>
                </a:lnTo>
                <a:lnTo>
                  <a:pt x="46355" y="287908"/>
                </a:lnTo>
                <a:lnTo>
                  <a:pt x="21082" y="353949"/>
                </a:lnTo>
                <a:lnTo>
                  <a:pt x="5461" y="424052"/>
                </a:lnTo>
                <a:lnTo>
                  <a:pt x="0" y="497585"/>
                </a:lnTo>
                <a:lnTo>
                  <a:pt x="5461" y="571118"/>
                </a:lnTo>
                <a:lnTo>
                  <a:pt x="21082" y="641222"/>
                </a:lnTo>
                <a:lnTo>
                  <a:pt x="46355" y="707262"/>
                </a:lnTo>
                <a:lnTo>
                  <a:pt x="80390" y="768476"/>
                </a:lnTo>
                <a:lnTo>
                  <a:pt x="122428" y="823976"/>
                </a:lnTo>
                <a:lnTo>
                  <a:pt x="171703" y="873125"/>
                </a:lnTo>
                <a:lnTo>
                  <a:pt x="227330" y="915034"/>
                </a:lnTo>
                <a:lnTo>
                  <a:pt x="288671" y="948943"/>
                </a:lnTo>
                <a:lnTo>
                  <a:pt x="354965" y="974089"/>
                </a:lnTo>
                <a:lnTo>
                  <a:pt x="425323" y="989710"/>
                </a:lnTo>
                <a:lnTo>
                  <a:pt x="499109" y="995171"/>
                </a:lnTo>
                <a:lnTo>
                  <a:pt x="572897" y="989710"/>
                </a:lnTo>
                <a:lnTo>
                  <a:pt x="643255" y="974089"/>
                </a:lnTo>
                <a:lnTo>
                  <a:pt x="709549" y="948943"/>
                </a:lnTo>
                <a:lnTo>
                  <a:pt x="770890" y="915034"/>
                </a:lnTo>
                <a:lnTo>
                  <a:pt x="826515" y="873125"/>
                </a:lnTo>
                <a:lnTo>
                  <a:pt x="875792" y="823976"/>
                </a:lnTo>
                <a:lnTo>
                  <a:pt x="917828" y="768476"/>
                </a:lnTo>
                <a:lnTo>
                  <a:pt x="951865" y="707262"/>
                </a:lnTo>
                <a:lnTo>
                  <a:pt x="977138" y="641222"/>
                </a:lnTo>
                <a:lnTo>
                  <a:pt x="992759" y="571118"/>
                </a:lnTo>
                <a:lnTo>
                  <a:pt x="998219" y="497585"/>
                </a:lnTo>
                <a:lnTo>
                  <a:pt x="992759" y="424052"/>
                </a:lnTo>
                <a:lnTo>
                  <a:pt x="977138" y="353949"/>
                </a:lnTo>
                <a:lnTo>
                  <a:pt x="951865" y="287908"/>
                </a:lnTo>
                <a:lnTo>
                  <a:pt x="917828" y="226694"/>
                </a:lnTo>
                <a:lnTo>
                  <a:pt x="875792" y="171195"/>
                </a:lnTo>
                <a:lnTo>
                  <a:pt x="826515" y="122046"/>
                </a:lnTo>
                <a:lnTo>
                  <a:pt x="770890" y="80136"/>
                </a:lnTo>
                <a:lnTo>
                  <a:pt x="709549" y="46227"/>
                </a:lnTo>
                <a:lnTo>
                  <a:pt x="643255" y="21081"/>
                </a:lnTo>
                <a:lnTo>
                  <a:pt x="572897" y="5333"/>
                </a:lnTo>
                <a:lnTo>
                  <a:pt x="499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3786104" y="54864"/>
            <a:ext cx="998219" cy="995680"/>
          </a:xfrm>
          <a:custGeom>
            <a:avLst/>
            <a:gdLst/>
            <a:ahLst/>
            <a:cxnLst/>
            <a:rect l="l" t="t" r="r" b="b"/>
            <a:pathLst>
              <a:path w="998219" h="995680">
                <a:moveTo>
                  <a:pt x="0" y="497585"/>
                </a:moveTo>
                <a:lnTo>
                  <a:pt x="5461" y="424052"/>
                </a:lnTo>
                <a:lnTo>
                  <a:pt x="21082" y="353949"/>
                </a:lnTo>
                <a:lnTo>
                  <a:pt x="46355" y="287908"/>
                </a:lnTo>
                <a:lnTo>
                  <a:pt x="80390" y="226694"/>
                </a:lnTo>
                <a:lnTo>
                  <a:pt x="122428" y="171195"/>
                </a:lnTo>
                <a:lnTo>
                  <a:pt x="171703" y="122046"/>
                </a:lnTo>
                <a:lnTo>
                  <a:pt x="227330" y="80136"/>
                </a:lnTo>
                <a:lnTo>
                  <a:pt x="288671" y="46227"/>
                </a:lnTo>
                <a:lnTo>
                  <a:pt x="354965" y="21081"/>
                </a:lnTo>
                <a:lnTo>
                  <a:pt x="425323" y="5333"/>
                </a:lnTo>
                <a:lnTo>
                  <a:pt x="499109" y="0"/>
                </a:lnTo>
                <a:lnTo>
                  <a:pt x="572897" y="5333"/>
                </a:lnTo>
                <a:lnTo>
                  <a:pt x="643255" y="21081"/>
                </a:lnTo>
                <a:lnTo>
                  <a:pt x="709549" y="46227"/>
                </a:lnTo>
                <a:lnTo>
                  <a:pt x="770890" y="80136"/>
                </a:lnTo>
                <a:lnTo>
                  <a:pt x="826515" y="122046"/>
                </a:lnTo>
                <a:lnTo>
                  <a:pt x="875792" y="171195"/>
                </a:lnTo>
                <a:lnTo>
                  <a:pt x="917828" y="226694"/>
                </a:lnTo>
                <a:lnTo>
                  <a:pt x="951865" y="287908"/>
                </a:lnTo>
                <a:lnTo>
                  <a:pt x="977138" y="353949"/>
                </a:lnTo>
                <a:lnTo>
                  <a:pt x="992759" y="424052"/>
                </a:lnTo>
                <a:lnTo>
                  <a:pt x="998219" y="497585"/>
                </a:lnTo>
                <a:lnTo>
                  <a:pt x="992759" y="571118"/>
                </a:lnTo>
                <a:lnTo>
                  <a:pt x="977138" y="641222"/>
                </a:lnTo>
                <a:lnTo>
                  <a:pt x="951865" y="707262"/>
                </a:lnTo>
                <a:lnTo>
                  <a:pt x="917828" y="768476"/>
                </a:lnTo>
                <a:lnTo>
                  <a:pt x="875792" y="823976"/>
                </a:lnTo>
                <a:lnTo>
                  <a:pt x="826515" y="873125"/>
                </a:lnTo>
                <a:lnTo>
                  <a:pt x="770890" y="915034"/>
                </a:lnTo>
                <a:lnTo>
                  <a:pt x="709549" y="948943"/>
                </a:lnTo>
                <a:lnTo>
                  <a:pt x="643255" y="974089"/>
                </a:lnTo>
                <a:lnTo>
                  <a:pt x="572897" y="989710"/>
                </a:lnTo>
                <a:lnTo>
                  <a:pt x="499109" y="995171"/>
                </a:lnTo>
                <a:lnTo>
                  <a:pt x="425323" y="989710"/>
                </a:lnTo>
                <a:lnTo>
                  <a:pt x="354965" y="974089"/>
                </a:lnTo>
                <a:lnTo>
                  <a:pt x="288671" y="948943"/>
                </a:lnTo>
                <a:lnTo>
                  <a:pt x="227330" y="915034"/>
                </a:lnTo>
                <a:lnTo>
                  <a:pt x="171703" y="873125"/>
                </a:lnTo>
                <a:lnTo>
                  <a:pt x="122428" y="823976"/>
                </a:lnTo>
                <a:lnTo>
                  <a:pt x="80390" y="768476"/>
                </a:lnTo>
                <a:lnTo>
                  <a:pt x="46355" y="707262"/>
                </a:lnTo>
                <a:lnTo>
                  <a:pt x="21082" y="641222"/>
                </a:lnTo>
                <a:lnTo>
                  <a:pt x="5461" y="571118"/>
                </a:lnTo>
                <a:lnTo>
                  <a:pt x="0" y="49758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4285976" y="54864"/>
            <a:ext cx="4003675" cy="995680"/>
          </a:xfrm>
          <a:custGeom>
            <a:avLst/>
            <a:gdLst/>
            <a:ahLst/>
            <a:cxnLst/>
            <a:rect l="l" t="t" r="r" b="b"/>
            <a:pathLst>
              <a:path w="4003675" h="995680">
                <a:moveTo>
                  <a:pt x="0" y="995172"/>
                </a:moveTo>
                <a:lnTo>
                  <a:pt x="4003548" y="995172"/>
                </a:lnTo>
                <a:lnTo>
                  <a:pt x="4003548" y="0"/>
                </a:lnTo>
                <a:lnTo>
                  <a:pt x="0" y="0"/>
                </a:lnTo>
                <a:lnTo>
                  <a:pt x="0" y="99517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9878567"/>
            <a:ext cx="18288000" cy="408940"/>
          </a:xfrm>
          <a:custGeom>
            <a:avLst/>
            <a:gdLst/>
            <a:ahLst/>
            <a:cxnLst/>
            <a:rect l="l" t="t" r="r" b="b"/>
            <a:pathLst>
              <a:path w="18288000" h="408940">
                <a:moveTo>
                  <a:pt x="18288000" y="0"/>
                </a:moveTo>
                <a:lnTo>
                  <a:pt x="0" y="0"/>
                </a:lnTo>
                <a:lnTo>
                  <a:pt x="0" y="408432"/>
                </a:lnTo>
                <a:lnTo>
                  <a:pt x="18288000" y="408432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0574" y="0"/>
            <a:ext cx="18267680" cy="1154430"/>
          </a:xfrm>
          <a:custGeom>
            <a:avLst/>
            <a:gdLst/>
            <a:ahLst/>
            <a:cxnLst/>
            <a:rect l="l" t="t" r="r" b="b"/>
            <a:pathLst>
              <a:path w="18267680" h="1154430">
                <a:moveTo>
                  <a:pt x="0" y="1154429"/>
                </a:moveTo>
                <a:lnTo>
                  <a:pt x="18267426" y="1154429"/>
                </a:lnTo>
                <a:lnTo>
                  <a:pt x="18267426" y="0"/>
                </a:lnTo>
                <a:lnTo>
                  <a:pt x="0" y="0"/>
                </a:lnTo>
                <a:lnTo>
                  <a:pt x="0" y="1154429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0574" y="1141730"/>
            <a:ext cx="18267680" cy="25400"/>
          </a:xfrm>
          <a:custGeom>
            <a:avLst/>
            <a:gdLst/>
            <a:ahLst/>
            <a:cxnLst/>
            <a:rect l="l" t="t" r="r" b="b"/>
            <a:pathLst>
              <a:path w="18267680" h="25400">
                <a:moveTo>
                  <a:pt x="0" y="25400"/>
                </a:moveTo>
                <a:lnTo>
                  <a:pt x="18267426" y="25400"/>
                </a:lnTo>
                <a:lnTo>
                  <a:pt x="18267426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0574" y="0"/>
            <a:ext cx="0" cy="1154430"/>
          </a:xfrm>
          <a:custGeom>
            <a:avLst/>
            <a:gdLst/>
            <a:ahLst/>
            <a:cxnLst/>
            <a:rect l="l" t="t" r="r" b="b"/>
            <a:pathLst>
              <a:path w="0" h="1154430">
                <a:moveTo>
                  <a:pt x="0" y="0"/>
                </a:moveTo>
                <a:lnTo>
                  <a:pt x="0" y="1154429"/>
                </a:lnTo>
              </a:path>
            </a:pathLst>
          </a:custGeom>
          <a:ln w="25400">
            <a:solidFill>
              <a:srgbClr val="0703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5958" y="897382"/>
            <a:ext cx="10816082" cy="65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8BE4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8134" y="3777234"/>
            <a:ext cx="17199610" cy="513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5.png"/><Relationship Id="rId13" Type="http://schemas.openxmlformats.org/officeDocument/2006/relationships/image" Target="../media/image2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mailto:bob@kemenparekraf.go.id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png"/><Relationship Id="rId8" Type="http://schemas.openxmlformats.org/officeDocument/2006/relationships/image" Target="../media/image27.jp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8.jpg"/><Relationship Id="rId5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96300" y="1667255"/>
            <a:ext cx="600710" cy="597535"/>
          </a:xfrm>
          <a:custGeom>
            <a:avLst/>
            <a:gdLst/>
            <a:ahLst/>
            <a:cxnLst/>
            <a:rect l="l" t="t" r="r" b="b"/>
            <a:pathLst>
              <a:path w="600709" h="597535">
                <a:moveTo>
                  <a:pt x="300100" y="0"/>
                </a:moveTo>
                <a:lnTo>
                  <a:pt x="251459" y="3937"/>
                </a:lnTo>
                <a:lnTo>
                  <a:pt x="205231" y="15240"/>
                </a:lnTo>
                <a:lnTo>
                  <a:pt x="162178" y="33274"/>
                </a:lnTo>
                <a:lnTo>
                  <a:pt x="122935" y="57658"/>
                </a:lnTo>
                <a:lnTo>
                  <a:pt x="87883" y="87502"/>
                </a:lnTo>
                <a:lnTo>
                  <a:pt x="57911" y="122300"/>
                </a:lnTo>
                <a:lnTo>
                  <a:pt x="33527" y="161417"/>
                </a:lnTo>
                <a:lnTo>
                  <a:pt x="15240" y="204216"/>
                </a:lnTo>
                <a:lnTo>
                  <a:pt x="3936" y="250190"/>
                </a:lnTo>
                <a:lnTo>
                  <a:pt x="0" y="298576"/>
                </a:lnTo>
                <a:lnTo>
                  <a:pt x="3936" y="347091"/>
                </a:lnTo>
                <a:lnTo>
                  <a:pt x="15240" y="393065"/>
                </a:lnTo>
                <a:lnTo>
                  <a:pt x="33527" y="435864"/>
                </a:lnTo>
                <a:lnTo>
                  <a:pt x="57911" y="474979"/>
                </a:lnTo>
                <a:lnTo>
                  <a:pt x="87883" y="509777"/>
                </a:lnTo>
                <a:lnTo>
                  <a:pt x="122935" y="539623"/>
                </a:lnTo>
                <a:lnTo>
                  <a:pt x="162178" y="563879"/>
                </a:lnTo>
                <a:lnTo>
                  <a:pt x="205231" y="582041"/>
                </a:lnTo>
                <a:lnTo>
                  <a:pt x="251459" y="593344"/>
                </a:lnTo>
                <a:lnTo>
                  <a:pt x="300100" y="597280"/>
                </a:lnTo>
                <a:lnTo>
                  <a:pt x="348869" y="593344"/>
                </a:lnTo>
                <a:lnTo>
                  <a:pt x="394970" y="582041"/>
                </a:lnTo>
                <a:lnTo>
                  <a:pt x="438023" y="563879"/>
                </a:lnTo>
                <a:lnTo>
                  <a:pt x="477393" y="539623"/>
                </a:lnTo>
                <a:lnTo>
                  <a:pt x="512318" y="509777"/>
                </a:lnTo>
                <a:lnTo>
                  <a:pt x="542417" y="474979"/>
                </a:lnTo>
                <a:lnTo>
                  <a:pt x="566801" y="435864"/>
                </a:lnTo>
                <a:lnTo>
                  <a:pt x="584961" y="393065"/>
                </a:lnTo>
                <a:lnTo>
                  <a:pt x="596392" y="347091"/>
                </a:lnTo>
                <a:lnTo>
                  <a:pt x="600328" y="298576"/>
                </a:lnTo>
                <a:lnTo>
                  <a:pt x="596392" y="250190"/>
                </a:lnTo>
                <a:lnTo>
                  <a:pt x="584961" y="204216"/>
                </a:lnTo>
                <a:lnTo>
                  <a:pt x="566801" y="161417"/>
                </a:lnTo>
                <a:lnTo>
                  <a:pt x="542417" y="122300"/>
                </a:lnTo>
                <a:lnTo>
                  <a:pt x="512318" y="87502"/>
                </a:lnTo>
                <a:lnTo>
                  <a:pt x="477393" y="57658"/>
                </a:lnTo>
                <a:lnTo>
                  <a:pt x="438023" y="33274"/>
                </a:lnTo>
                <a:lnTo>
                  <a:pt x="394970" y="15240"/>
                </a:lnTo>
                <a:lnTo>
                  <a:pt x="348869" y="3937"/>
                </a:lnTo>
                <a:lnTo>
                  <a:pt x="300100" y="0"/>
                </a:lnTo>
                <a:close/>
              </a:path>
            </a:pathLst>
          </a:custGeom>
          <a:solidFill>
            <a:srgbClr val="FABD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8830056" y="1667255"/>
            <a:ext cx="934085" cy="597535"/>
            <a:chOff x="8830056" y="1667255"/>
            <a:chExt cx="934085" cy="597535"/>
          </a:xfrm>
        </p:grpSpPr>
        <p:sp>
          <p:nvSpPr>
            <p:cNvPr id="5" name="object 5"/>
            <p:cNvSpPr/>
            <p:nvPr/>
          </p:nvSpPr>
          <p:spPr>
            <a:xfrm>
              <a:off x="9162288" y="1667255"/>
              <a:ext cx="601980" cy="597535"/>
            </a:xfrm>
            <a:custGeom>
              <a:avLst/>
              <a:gdLst/>
              <a:ahLst/>
              <a:cxnLst/>
              <a:rect l="l" t="t" r="r" b="b"/>
              <a:pathLst>
                <a:path w="601979" h="597535">
                  <a:moveTo>
                    <a:pt x="300862" y="0"/>
                  </a:moveTo>
                  <a:lnTo>
                    <a:pt x="252094" y="3937"/>
                  </a:lnTo>
                  <a:lnTo>
                    <a:pt x="205739" y="15240"/>
                  </a:lnTo>
                  <a:lnTo>
                    <a:pt x="162559" y="33274"/>
                  </a:lnTo>
                  <a:lnTo>
                    <a:pt x="123189" y="57658"/>
                  </a:lnTo>
                  <a:lnTo>
                    <a:pt x="88137" y="87502"/>
                  </a:lnTo>
                  <a:lnTo>
                    <a:pt x="58038" y="122300"/>
                  </a:lnTo>
                  <a:lnTo>
                    <a:pt x="33527" y="161417"/>
                  </a:lnTo>
                  <a:lnTo>
                    <a:pt x="15366" y="204216"/>
                  </a:lnTo>
                  <a:lnTo>
                    <a:pt x="3936" y="250190"/>
                  </a:lnTo>
                  <a:lnTo>
                    <a:pt x="0" y="298576"/>
                  </a:lnTo>
                  <a:lnTo>
                    <a:pt x="3936" y="347091"/>
                  </a:lnTo>
                  <a:lnTo>
                    <a:pt x="15366" y="393065"/>
                  </a:lnTo>
                  <a:lnTo>
                    <a:pt x="33527" y="435864"/>
                  </a:lnTo>
                  <a:lnTo>
                    <a:pt x="58038" y="474979"/>
                  </a:lnTo>
                  <a:lnTo>
                    <a:pt x="88137" y="509777"/>
                  </a:lnTo>
                  <a:lnTo>
                    <a:pt x="123189" y="539623"/>
                  </a:lnTo>
                  <a:lnTo>
                    <a:pt x="162559" y="563879"/>
                  </a:lnTo>
                  <a:lnTo>
                    <a:pt x="205739" y="582041"/>
                  </a:lnTo>
                  <a:lnTo>
                    <a:pt x="252094" y="593344"/>
                  </a:lnTo>
                  <a:lnTo>
                    <a:pt x="300862" y="597280"/>
                  </a:lnTo>
                  <a:lnTo>
                    <a:pt x="349757" y="593344"/>
                  </a:lnTo>
                  <a:lnTo>
                    <a:pt x="395985" y="582041"/>
                  </a:lnTo>
                  <a:lnTo>
                    <a:pt x="439165" y="563879"/>
                  </a:lnTo>
                  <a:lnTo>
                    <a:pt x="478662" y="539623"/>
                  </a:lnTo>
                  <a:lnTo>
                    <a:pt x="513714" y="509777"/>
                  </a:lnTo>
                  <a:lnTo>
                    <a:pt x="543813" y="474979"/>
                  </a:lnTo>
                  <a:lnTo>
                    <a:pt x="568197" y="435864"/>
                  </a:lnTo>
                  <a:lnTo>
                    <a:pt x="586485" y="393065"/>
                  </a:lnTo>
                  <a:lnTo>
                    <a:pt x="597915" y="347091"/>
                  </a:lnTo>
                  <a:lnTo>
                    <a:pt x="601852" y="298576"/>
                  </a:lnTo>
                  <a:lnTo>
                    <a:pt x="597915" y="250190"/>
                  </a:lnTo>
                  <a:lnTo>
                    <a:pt x="586485" y="204216"/>
                  </a:lnTo>
                  <a:lnTo>
                    <a:pt x="568197" y="161417"/>
                  </a:lnTo>
                  <a:lnTo>
                    <a:pt x="543813" y="122300"/>
                  </a:lnTo>
                  <a:lnTo>
                    <a:pt x="513714" y="87502"/>
                  </a:lnTo>
                  <a:lnTo>
                    <a:pt x="478662" y="57658"/>
                  </a:lnTo>
                  <a:lnTo>
                    <a:pt x="439165" y="33274"/>
                  </a:lnTo>
                  <a:lnTo>
                    <a:pt x="395985" y="15240"/>
                  </a:lnTo>
                  <a:lnTo>
                    <a:pt x="349757" y="3937"/>
                  </a:lnTo>
                  <a:lnTo>
                    <a:pt x="300862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830056" y="1667255"/>
              <a:ext cx="600710" cy="597535"/>
            </a:xfrm>
            <a:custGeom>
              <a:avLst/>
              <a:gdLst/>
              <a:ahLst/>
              <a:cxnLst/>
              <a:rect l="l" t="t" r="r" b="b"/>
              <a:pathLst>
                <a:path w="600709" h="597535">
                  <a:moveTo>
                    <a:pt x="300354" y="0"/>
                  </a:moveTo>
                  <a:lnTo>
                    <a:pt x="251587" y="3937"/>
                  </a:lnTo>
                  <a:lnTo>
                    <a:pt x="205359" y="15240"/>
                  </a:lnTo>
                  <a:lnTo>
                    <a:pt x="162305" y="33274"/>
                  </a:lnTo>
                  <a:lnTo>
                    <a:pt x="122936" y="57658"/>
                  </a:lnTo>
                  <a:lnTo>
                    <a:pt x="88011" y="87502"/>
                  </a:lnTo>
                  <a:lnTo>
                    <a:pt x="57912" y="122300"/>
                  </a:lnTo>
                  <a:lnTo>
                    <a:pt x="33527" y="161417"/>
                  </a:lnTo>
                  <a:lnTo>
                    <a:pt x="15367" y="204216"/>
                  </a:lnTo>
                  <a:lnTo>
                    <a:pt x="3937" y="250190"/>
                  </a:lnTo>
                  <a:lnTo>
                    <a:pt x="0" y="298576"/>
                  </a:lnTo>
                  <a:lnTo>
                    <a:pt x="3937" y="347091"/>
                  </a:lnTo>
                  <a:lnTo>
                    <a:pt x="15367" y="393065"/>
                  </a:lnTo>
                  <a:lnTo>
                    <a:pt x="33527" y="435864"/>
                  </a:lnTo>
                  <a:lnTo>
                    <a:pt x="57912" y="474979"/>
                  </a:lnTo>
                  <a:lnTo>
                    <a:pt x="88011" y="509777"/>
                  </a:lnTo>
                  <a:lnTo>
                    <a:pt x="122936" y="539623"/>
                  </a:lnTo>
                  <a:lnTo>
                    <a:pt x="162305" y="563879"/>
                  </a:lnTo>
                  <a:lnTo>
                    <a:pt x="205359" y="582041"/>
                  </a:lnTo>
                  <a:lnTo>
                    <a:pt x="251587" y="593344"/>
                  </a:lnTo>
                  <a:lnTo>
                    <a:pt x="300354" y="597280"/>
                  </a:lnTo>
                  <a:lnTo>
                    <a:pt x="348996" y="593344"/>
                  </a:lnTo>
                  <a:lnTo>
                    <a:pt x="395224" y="582041"/>
                  </a:lnTo>
                  <a:lnTo>
                    <a:pt x="438276" y="563879"/>
                  </a:lnTo>
                  <a:lnTo>
                    <a:pt x="477520" y="539623"/>
                  </a:lnTo>
                  <a:lnTo>
                    <a:pt x="512572" y="509777"/>
                  </a:lnTo>
                  <a:lnTo>
                    <a:pt x="542544" y="474979"/>
                  </a:lnTo>
                  <a:lnTo>
                    <a:pt x="566927" y="435864"/>
                  </a:lnTo>
                  <a:lnTo>
                    <a:pt x="585089" y="393065"/>
                  </a:lnTo>
                  <a:lnTo>
                    <a:pt x="596519" y="347091"/>
                  </a:lnTo>
                  <a:lnTo>
                    <a:pt x="600455" y="298576"/>
                  </a:lnTo>
                  <a:lnTo>
                    <a:pt x="596519" y="250190"/>
                  </a:lnTo>
                  <a:lnTo>
                    <a:pt x="585089" y="204216"/>
                  </a:lnTo>
                  <a:lnTo>
                    <a:pt x="566927" y="161417"/>
                  </a:lnTo>
                  <a:lnTo>
                    <a:pt x="542544" y="122300"/>
                  </a:lnTo>
                  <a:lnTo>
                    <a:pt x="512572" y="87502"/>
                  </a:lnTo>
                  <a:lnTo>
                    <a:pt x="477520" y="57658"/>
                  </a:lnTo>
                  <a:lnTo>
                    <a:pt x="438276" y="33274"/>
                  </a:lnTo>
                  <a:lnTo>
                    <a:pt x="395224" y="15240"/>
                  </a:lnTo>
                  <a:lnTo>
                    <a:pt x="348996" y="3937"/>
                  </a:lnTo>
                  <a:lnTo>
                    <a:pt x="300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830056" y="1716023"/>
              <a:ext cx="267970" cy="498475"/>
            </a:xfrm>
            <a:custGeom>
              <a:avLst/>
              <a:gdLst/>
              <a:ahLst/>
              <a:cxnLst/>
              <a:rect l="l" t="t" r="r" b="b"/>
              <a:pathLst>
                <a:path w="267970" h="498475">
                  <a:moveTo>
                    <a:pt x="133858" y="0"/>
                  </a:moveTo>
                  <a:lnTo>
                    <a:pt x="95885" y="29845"/>
                  </a:lnTo>
                  <a:lnTo>
                    <a:pt x="63246" y="65277"/>
                  </a:lnTo>
                  <a:lnTo>
                    <a:pt x="36702" y="105664"/>
                  </a:lnTo>
                  <a:lnTo>
                    <a:pt x="16764" y="150241"/>
                  </a:lnTo>
                  <a:lnTo>
                    <a:pt x="4318" y="198247"/>
                  </a:lnTo>
                  <a:lnTo>
                    <a:pt x="0" y="249047"/>
                  </a:lnTo>
                  <a:lnTo>
                    <a:pt x="4318" y="299847"/>
                  </a:lnTo>
                  <a:lnTo>
                    <a:pt x="16764" y="347852"/>
                  </a:lnTo>
                  <a:lnTo>
                    <a:pt x="36702" y="392429"/>
                  </a:lnTo>
                  <a:lnTo>
                    <a:pt x="63246" y="432816"/>
                  </a:lnTo>
                  <a:lnTo>
                    <a:pt x="95885" y="468249"/>
                  </a:lnTo>
                  <a:lnTo>
                    <a:pt x="133858" y="498094"/>
                  </a:lnTo>
                  <a:lnTo>
                    <a:pt x="171830" y="468249"/>
                  </a:lnTo>
                  <a:lnTo>
                    <a:pt x="204470" y="432816"/>
                  </a:lnTo>
                  <a:lnTo>
                    <a:pt x="231013" y="392429"/>
                  </a:lnTo>
                  <a:lnTo>
                    <a:pt x="250951" y="347852"/>
                  </a:lnTo>
                  <a:lnTo>
                    <a:pt x="263398" y="299847"/>
                  </a:lnTo>
                  <a:lnTo>
                    <a:pt x="267716" y="249047"/>
                  </a:lnTo>
                  <a:lnTo>
                    <a:pt x="263398" y="198247"/>
                  </a:lnTo>
                  <a:lnTo>
                    <a:pt x="250951" y="150241"/>
                  </a:lnTo>
                  <a:lnTo>
                    <a:pt x="231013" y="105664"/>
                  </a:lnTo>
                  <a:lnTo>
                    <a:pt x="204470" y="65277"/>
                  </a:lnTo>
                  <a:lnTo>
                    <a:pt x="171830" y="29845"/>
                  </a:lnTo>
                  <a:lnTo>
                    <a:pt x="133858" y="0"/>
                  </a:lnTo>
                  <a:close/>
                </a:path>
              </a:pathLst>
            </a:custGeom>
            <a:solidFill>
              <a:srgbClr val="FABD00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162288" y="1716023"/>
              <a:ext cx="267970" cy="498475"/>
            </a:xfrm>
            <a:custGeom>
              <a:avLst/>
              <a:gdLst/>
              <a:ahLst/>
              <a:cxnLst/>
              <a:rect l="l" t="t" r="r" b="b"/>
              <a:pathLst>
                <a:path w="267970" h="498475">
                  <a:moveTo>
                    <a:pt x="133857" y="0"/>
                  </a:moveTo>
                  <a:lnTo>
                    <a:pt x="95884" y="29845"/>
                  </a:lnTo>
                  <a:lnTo>
                    <a:pt x="63245" y="65277"/>
                  </a:lnTo>
                  <a:lnTo>
                    <a:pt x="36702" y="105664"/>
                  </a:lnTo>
                  <a:lnTo>
                    <a:pt x="16763" y="150241"/>
                  </a:lnTo>
                  <a:lnTo>
                    <a:pt x="4317" y="198247"/>
                  </a:lnTo>
                  <a:lnTo>
                    <a:pt x="0" y="249047"/>
                  </a:lnTo>
                  <a:lnTo>
                    <a:pt x="4317" y="299847"/>
                  </a:lnTo>
                  <a:lnTo>
                    <a:pt x="16763" y="347852"/>
                  </a:lnTo>
                  <a:lnTo>
                    <a:pt x="36702" y="392429"/>
                  </a:lnTo>
                  <a:lnTo>
                    <a:pt x="63245" y="432816"/>
                  </a:lnTo>
                  <a:lnTo>
                    <a:pt x="95884" y="468249"/>
                  </a:lnTo>
                  <a:lnTo>
                    <a:pt x="133857" y="498094"/>
                  </a:lnTo>
                  <a:lnTo>
                    <a:pt x="171830" y="468249"/>
                  </a:lnTo>
                  <a:lnTo>
                    <a:pt x="204469" y="432816"/>
                  </a:lnTo>
                  <a:lnTo>
                    <a:pt x="231012" y="392429"/>
                  </a:lnTo>
                  <a:lnTo>
                    <a:pt x="250951" y="347852"/>
                  </a:lnTo>
                  <a:lnTo>
                    <a:pt x="263397" y="299847"/>
                  </a:lnTo>
                  <a:lnTo>
                    <a:pt x="267715" y="249047"/>
                  </a:lnTo>
                  <a:lnTo>
                    <a:pt x="263397" y="198247"/>
                  </a:lnTo>
                  <a:lnTo>
                    <a:pt x="250951" y="150241"/>
                  </a:lnTo>
                  <a:lnTo>
                    <a:pt x="231012" y="105664"/>
                  </a:lnTo>
                  <a:lnTo>
                    <a:pt x="204469" y="65277"/>
                  </a:lnTo>
                  <a:lnTo>
                    <a:pt x="171830" y="29845"/>
                  </a:lnTo>
                  <a:lnTo>
                    <a:pt x="133857" y="0"/>
                  </a:lnTo>
                  <a:close/>
                </a:path>
              </a:pathLst>
            </a:custGeom>
            <a:solidFill>
              <a:srgbClr val="525252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8990710" y="8735568"/>
            <a:ext cx="95377" cy="95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30131" y="9144609"/>
            <a:ext cx="95123" cy="95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868281" y="9553688"/>
            <a:ext cx="95376" cy="95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307066" y="9963378"/>
            <a:ext cx="95123" cy="95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13393" y="9139555"/>
            <a:ext cx="95630" cy="950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52179" y="9549256"/>
            <a:ext cx="95123" cy="950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90329" y="9958336"/>
            <a:ext cx="95630" cy="950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663178" y="9965740"/>
            <a:ext cx="95123" cy="95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24393" y="9556051"/>
            <a:ext cx="95630" cy="95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47076" y="9961308"/>
            <a:ext cx="95123" cy="95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6992" y="4407407"/>
            <a:ext cx="318135" cy="318770"/>
          </a:xfrm>
          <a:custGeom>
            <a:avLst/>
            <a:gdLst/>
            <a:ahLst/>
            <a:cxnLst/>
            <a:rect l="l" t="t" r="r" b="b"/>
            <a:pathLst>
              <a:path w="318134" h="318770">
                <a:moveTo>
                  <a:pt x="317931" y="34290"/>
                </a:moveTo>
                <a:lnTo>
                  <a:pt x="282879" y="0"/>
                </a:lnTo>
                <a:lnTo>
                  <a:pt x="158965" y="124079"/>
                </a:lnTo>
                <a:lnTo>
                  <a:pt x="35039" y="0"/>
                </a:lnTo>
                <a:lnTo>
                  <a:pt x="0" y="35052"/>
                </a:lnTo>
                <a:lnTo>
                  <a:pt x="123926" y="159131"/>
                </a:lnTo>
                <a:lnTo>
                  <a:pt x="0" y="283337"/>
                </a:lnTo>
                <a:lnTo>
                  <a:pt x="35039" y="318389"/>
                </a:lnTo>
                <a:lnTo>
                  <a:pt x="158965" y="193421"/>
                </a:lnTo>
                <a:lnTo>
                  <a:pt x="282879" y="317500"/>
                </a:lnTo>
                <a:lnTo>
                  <a:pt x="317931" y="282448"/>
                </a:lnTo>
                <a:lnTo>
                  <a:pt x="229044" y="193421"/>
                </a:lnTo>
                <a:lnTo>
                  <a:pt x="194005" y="158369"/>
                </a:lnTo>
                <a:lnTo>
                  <a:pt x="228193" y="124079"/>
                </a:lnTo>
                <a:lnTo>
                  <a:pt x="317931" y="34290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23785" y="4407407"/>
            <a:ext cx="317500" cy="318770"/>
          </a:xfrm>
          <a:custGeom>
            <a:avLst/>
            <a:gdLst/>
            <a:ahLst/>
            <a:cxnLst/>
            <a:rect l="l" t="t" r="r" b="b"/>
            <a:pathLst>
              <a:path w="317500" h="318770">
                <a:moveTo>
                  <a:pt x="317080" y="282448"/>
                </a:moveTo>
                <a:lnTo>
                  <a:pt x="228180" y="193421"/>
                </a:lnTo>
                <a:lnTo>
                  <a:pt x="193141" y="158369"/>
                </a:lnTo>
                <a:lnTo>
                  <a:pt x="227330" y="124079"/>
                </a:lnTo>
                <a:lnTo>
                  <a:pt x="316191" y="35052"/>
                </a:lnTo>
                <a:lnTo>
                  <a:pt x="281139" y="0"/>
                </a:lnTo>
                <a:lnTo>
                  <a:pt x="157251" y="124079"/>
                </a:lnTo>
                <a:lnTo>
                  <a:pt x="35039" y="0"/>
                </a:lnTo>
                <a:lnTo>
                  <a:pt x="0" y="35052"/>
                </a:lnTo>
                <a:lnTo>
                  <a:pt x="123913" y="159131"/>
                </a:lnTo>
                <a:lnTo>
                  <a:pt x="0" y="283337"/>
                </a:lnTo>
                <a:lnTo>
                  <a:pt x="35039" y="318389"/>
                </a:lnTo>
                <a:lnTo>
                  <a:pt x="158102" y="193421"/>
                </a:lnTo>
                <a:lnTo>
                  <a:pt x="282028" y="317500"/>
                </a:lnTo>
                <a:lnTo>
                  <a:pt x="317080" y="282448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6992" y="5075808"/>
            <a:ext cx="318135" cy="318770"/>
          </a:xfrm>
          <a:custGeom>
            <a:avLst/>
            <a:gdLst/>
            <a:ahLst/>
            <a:cxnLst/>
            <a:rect l="l" t="t" r="r" b="b"/>
            <a:pathLst>
              <a:path w="318134" h="318770">
                <a:moveTo>
                  <a:pt x="317931" y="34290"/>
                </a:moveTo>
                <a:lnTo>
                  <a:pt x="282879" y="0"/>
                </a:lnTo>
                <a:lnTo>
                  <a:pt x="158965" y="124079"/>
                </a:lnTo>
                <a:lnTo>
                  <a:pt x="35039" y="0"/>
                </a:lnTo>
                <a:lnTo>
                  <a:pt x="0" y="35052"/>
                </a:lnTo>
                <a:lnTo>
                  <a:pt x="123926" y="159258"/>
                </a:lnTo>
                <a:lnTo>
                  <a:pt x="0" y="283337"/>
                </a:lnTo>
                <a:lnTo>
                  <a:pt x="35039" y="318389"/>
                </a:lnTo>
                <a:lnTo>
                  <a:pt x="158965" y="194310"/>
                </a:lnTo>
                <a:lnTo>
                  <a:pt x="282879" y="318389"/>
                </a:lnTo>
                <a:lnTo>
                  <a:pt x="317931" y="283337"/>
                </a:lnTo>
                <a:lnTo>
                  <a:pt x="229654" y="194310"/>
                </a:lnTo>
                <a:lnTo>
                  <a:pt x="194005" y="158369"/>
                </a:lnTo>
                <a:lnTo>
                  <a:pt x="228193" y="124079"/>
                </a:lnTo>
                <a:lnTo>
                  <a:pt x="317931" y="34290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22921" y="5075808"/>
            <a:ext cx="318135" cy="318770"/>
          </a:xfrm>
          <a:custGeom>
            <a:avLst/>
            <a:gdLst/>
            <a:ahLst/>
            <a:cxnLst/>
            <a:rect l="l" t="t" r="r" b="b"/>
            <a:pathLst>
              <a:path w="318134" h="318770">
                <a:moveTo>
                  <a:pt x="317944" y="34290"/>
                </a:moveTo>
                <a:lnTo>
                  <a:pt x="282892" y="0"/>
                </a:lnTo>
                <a:lnTo>
                  <a:pt x="158965" y="124079"/>
                </a:lnTo>
                <a:lnTo>
                  <a:pt x="35039" y="0"/>
                </a:lnTo>
                <a:lnTo>
                  <a:pt x="0" y="35052"/>
                </a:lnTo>
                <a:lnTo>
                  <a:pt x="123926" y="159258"/>
                </a:lnTo>
                <a:lnTo>
                  <a:pt x="0" y="283337"/>
                </a:lnTo>
                <a:lnTo>
                  <a:pt x="35039" y="318389"/>
                </a:lnTo>
                <a:lnTo>
                  <a:pt x="158965" y="194310"/>
                </a:lnTo>
                <a:lnTo>
                  <a:pt x="282892" y="318389"/>
                </a:lnTo>
                <a:lnTo>
                  <a:pt x="317944" y="283337"/>
                </a:lnTo>
                <a:lnTo>
                  <a:pt x="229654" y="194310"/>
                </a:lnTo>
                <a:lnTo>
                  <a:pt x="194005" y="158369"/>
                </a:lnTo>
                <a:lnTo>
                  <a:pt x="228193" y="124079"/>
                </a:lnTo>
                <a:lnTo>
                  <a:pt x="317944" y="34290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6992" y="5744209"/>
            <a:ext cx="318135" cy="318770"/>
          </a:xfrm>
          <a:custGeom>
            <a:avLst/>
            <a:gdLst/>
            <a:ahLst/>
            <a:cxnLst/>
            <a:rect l="l" t="t" r="r" b="b"/>
            <a:pathLst>
              <a:path w="318134" h="318770">
                <a:moveTo>
                  <a:pt x="317931" y="35179"/>
                </a:moveTo>
                <a:lnTo>
                  <a:pt x="282879" y="0"/>
                </a:lnTo>
                <a:lnTo>
                  <a:pt x="158965" y="124206"/>
                </a:lnTo>
                <a:lnTo>
                  <a:pt x="35039" y="0"/>
                </a:lnTo>
                <a:lnTo>
                  <a:pt x="0" y="35179"/>
                </a:lnTo>
                <a:lnTo>
                  <a:pt x="123926" y="159258"/>
                </a:lnTo>
                <a:lnTo>
                  <a:pt x="0" y="283337"/>
                </a:lnTo>
                <a:lnTo>
                  <a:pt x="35039" y="318389"/>
                </a:lnTo>
                <a:lnTo>
                  <a:pt x="158965" y="194310"/>
                </a:lnTo>
                <a:lnTo>
                  <a:pt x="282879" y="318389"/>
                </a:lnTo>
                <a:lnTo>
                  <a:pt x="317931" y="283337"/>
                </a:lnTo>
                <a:lnTo>
                  <a:pt x="229044" y="194310"/>
                </a:lnTo>
                <a:lnTo>
                  <a:pt x="194005" y="159258"/>
                </a:lnTo>
                <a:lnTo>
                  <a:pt x="229044" y="124206"/>
                </a:lnTo>
                <a:lnTo>
                  <a:pt x="317931" y="35179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2921" y="5744209"/>
            <a:ext cx="318135" cy="318770"/>
          </a:xfrm>
          <a:custGeom>
            <a:avLst/>
            <a:gdLst/>
            <a:ahLst/>
            <a:cxnLst/>
            <a:rect l="l" t="t" r="r" b="b"/>
            <a:pathLst>
              <a:path w="318134" h="318770">
                <a:moveTo>
                  <a:pt x="317944" y="34290"/>
                </a:moveTo>
                <a:lnTo>
                  <a:pt x="282892" y="0"/>
                </a:lnTo>
                <a:lnTo>
                  <a:pt x="158965" y="124206"/>
                </a:lnTo>
                <a:lnTo>
                  <a:pt x="35039" y="0"/>
                </a:lnTo>
                <a:lnTo>
                  <a:pt x="0" y="35179"/>
                </a:lnTo>
                <a:lnTo>
                  <a:pt x="123926" y="159258"/>
                </a:lnTo>
                <a:lnTo>
                  <a:pt x="0" y="283337"/>
                </a:lnTo>
                <a:lnTo>
                  <a:pt x="35039" y="318389"/>
                </a:lnTo>
                <a:lnTo>
                  <a:pt x="158965" y="194310"/>
                </a:lnTo>
                <a:lnTo>
                  <a:pt x="282892" y="318389"/>
                </a:lnTo>
                <a:lnTo>
                  <a:pt x="317944" y="283337"/>
                </a:lnTo>
                <a:lnTo>
                  <a:pt x="229654" y="194310"/>
                </a:lnTo>
                <a:lnTo>
                  <a:pt x="194005" y="158369"/>
                </a:lnTo>
                <a:lnTo>
                  <a:pt x="228193" y="124206"/>
                </a:lnTo>
                <a:lnTo>
                  <a:pt x="317944" y="34290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6992" y="6412737"/>
            <a:ext cx="318135" cy="318770"/>
          </a:xfrm>
          <a:custGeom>
            <a:avLst/>
            <a:gdLst/>
            <a:ahLst/>
            <a:cxnLst/>
            <a:rect l="l" t="t" r="r" b="b"/>
            <a:pathLst>
              <a:path w="318134" h="318770">
                <a:moveTo>
                  <a:pt x="317931" y="35052"/>
                </a:moveTo>
                <a:lnTo>
                  <a:pt x="282879" y="0"/>
                </a:lnTo>
                <a:lnTo>
                  <a:pt x="158965" y="124079"/>
                </a:lnTo>
                <a:lnTo>
                  <a:pt x="35039" y="0"/>
                </a:lnTo>
                <a:lnTo>
                  <a:pt x="0" y="35052"/>
                </a:lnTo>
                <a:lnTo>
                  <a:pt x="123926" y="159131"/>
                </a:lnTo>
                <a:lnTo>
                  <a:pt x="0" y="283210"/>
                </a:lnTo>
                <a:lnTo>
                  <a:pt x="35039" y="318389"/>
                </a:lnTo>
                <a:lnTo>
                  <a:pt x="158965" y="194183"/>
                </a:lnTo>
                <a:lnTo>
                  <a:pt x="282879" y="318389"/>
                </a:lnTo>
                <a:lnTo>
                  <a:pt x="317931" y="283210"/>
                </a:lnTo>
                <a:lnTo>
                  <a:pt x="229044" y="194183"/>
                </a:lnTo>
                <a:lnTo>
                  <a:pt x="194005" y="159131"/>
                </a:lnTo>
                <a:lnTo>
                  <a:pt x="229044" y="124079"/>
                </a:lnTo>
                <a:lnTo>
                  <a:pt x="317931" y="35052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22921" y="6412737"/>
            <a:ext cx="318135" cy="318770"/>
          </a:xfrm>
          <a:custGeom>
            <a:avLst/>
            <a:gdLst/>
            <a:ahLst/>
            <a:cxnLst/>
            <a:rect l="l" t="t" r="r" b="b"/>
            <a:pathLst>
              <a:path w="318134" h="318770">
                <a:moveTo>
                  <a:pt x="317944" y="34163"/>
                </a:moveTo>
                <a:lnTo>
                  <a:pt x="282892" y="0"/>
                </a:lnTo>
                <a:lnTo>
                  <a:pt x="158965" y="124079"/>
                </a:lnTo>
                <a:lnTo>
                  <a:pt x="35039" y="0"/>
                </a:lnTo>
                <a:lnTo>
                  <a:pt x="0" y="35052"/>
                </a:lnTo>
                <a:lnTo>
                  <a:pt x="123926" y="159131"/>
                </a:lnTo>
                <a:lnTo>
                  <a:pt x="0" y="283210"/>
                </a:lnTo>
                <a:lnTo>
                  <a:pt x="35039" y="318389"/>
                </a:lnTo>
                <a:lnTo>
                  <a:pt x="158965" y="194183"/>
                </a:lnTo>
                <a:lnTo>
                  <a:pt x="282892" y="318389"/>
                </a:lnTo>
                <a:lnTo>
                  <a:pt x="317944" y="283210"/>
                </a:lnTo>
                <a:lnTo>
                  <a:pt x="229654" y="194183"/>
                </a:lnTo>
                <a:lnTo>
                  <a:pt x="194005" y="158242"/>
                </a:lnTo>
                <a:lnTo>
                  <a:pt x="228193" y="124079"/>
                </a:lnTo>
                <a:lnTo>
                  <a:pt x="317944" y="34163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993489" y="4407407"/>
            <a:ext cx="318135" cy="317500"/>
          </a:xfrm>
          <a:custGeom>
            <a:avLst/>
            <a:gdLst/>
            <a:ahLst/>
            <a:cxnLst/>
            <a:rect l="l" t="t" r="r" b="b"/>
            <a:pathLst>
              <a:path w="318134" h="317500">
                <a:moveTo>
                  <a:pt x="318135" y="282448"/>
                </a:moveTo>
                <a:lnTo>
                  <a:pt x="228600" y="193421"/>
                </a:lnTo>
                <a:lnTo>
                  <a:pt x="193294" y="158369"/>
                </a:lnTo>
                <a:lnTo>
                  <a:pt x="227457" y="124079"/>
                </a:lnTo>
                <a:lnTo>
                  <a:pt x="317373" y="34290"/>
                </a:lnTo>
                <a:lnTo>
                  <a:pt x="282194" y="0"/>
                </a:lnTo>
                <a:lnTo>
                  <a:pt x="159004" y="124079"/>
                </a:lnTo>
                <a:lnTo>
                  <a:pt x="35052" y="0"/>
                </a:lnTo>
                <a:lnTo>
                  <a:pt x="0" y="35052"/>
                </a:lnTo>
                <a:lnTo>
                  <a:pt x="123952" y="158369"/>
                </a:lnTo>
                <a:lnTo>
                  <a:pt x="0" y="282448"/>
                </a:lnTo>
                <a:lnTo>
                  <a:pt x="35052" y="317500"/>
                </a:lnTo>
                <a:lnTo>
                  <a:pt x="159004" y="193421"/>
                </a:lnTo>
                <a:lnTo>
                  <a:pt x="283083" y="317500"/>
                </a:lnTo>
                <a:lnTo>
                  <a:pt x="318135" y="282448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699990" y="4407407"/>
            <a:ext cx="318770" cy="317500"/>
          </a:xfrm>
          <a:custGeom>
            <a:avLst/>
            <a:gdLst/>
            <a:ahLst/>
            <a:cxnLst/>
            <a:rect l="l" t="t" r="r" b="b"/>
            <a:pathLst>
              <a:path w="318769" h="317500">
                <a:moveTo>
                  <a:pt x="318262" y="34290"/>
                </a:moveTo>
                <a:lnTo>
                  <a:pt x="282321" y="0"/>
                </a:lnTo>
                <a:lnTo>
                  <a:pt x="158242" y="124079"/>
                </a:lnTo>
                <a:lnTo>
                  <a:pt x="35052" y="0"/>
                </a:lnTo>
                <a:lnTo>
                  <a:pt x="0" y="35052"/>
                </a:lnTo>
                <a:lnTo>
                  <a:pt x="124079" y="159131"/>
                </a:lnTo>
                <a:lnTo>
                  <a:pt x="889" y="282448"/>
                </a:lnTo>
                <a:lnTo>
                  <a:pt x="35941" y="317500"/>
                </a:lnTo>
                <a:lnTo>
                  <a:pt x="159131" y="193421"/>
                </a:lnTo>
                <a:lnTo>
                  <a:pt x="283083" y="317500"/>
                </a:lnTo>
                <a:lnTo>
                  <a:pt x="318262" y="282448"/>
                </a:lnTo>
                <a:lnTo>
                  <a:pt x="229235" y="193421"/>
                </a:lnTo>
                <a:lnTo>
                  <a:pt x="194183" y="158369"/>
                </a:lnTo>
                <a:lnTo>
                  <a:pt x="228346" y="124079"/>
                </a:lnTo>
                <a:lnTo>
                  <a:pt x="318262" y="34290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6993489" y="5075808"/>
            <a:ext cx="318135" cy="317500"/>
          </a:xfrm>
          <a:custGeom>
            <a:avLst/>
            <a:gdLst/>
            <a:ahLst/>
            <a:cxnLst/>
            <a:rect l="l" t="t" r="r" b="b"/>
            <a:pathLst>
              <a:path w="318134" h="317500">
                <a:moveTo>
                  <a:pt x="318135" y="282448"/>
                </a:moveTo>
                <a:lnTo>
                  <a:pt x="228600" y="193421"/>
                </a:lnTo>
                <a:lnTo>
                  <a:pt x="193294" y="158369"/>
                </a:lnTo>
                <a:lnTo>
                  <a:pt x="227457" y="124079"/>
                </a:lnTo>
                <a:lnTo>
                  <a:pt x="317373" y="34290"/>
                </a:lnTo>
                <a:lnTo>
                  <a:pt x="282194" y="0"/>
                </a:lnTo>
                <a:lnTo>
                  <a:pt x="159004" y="124079"/>
                </a:lnTo>
                <a:lnTo>
                  <a:pt x="35052" y="0"/>
                </a:lnTo>
                <a:lnTo>
                  <a:pt x="0" y="35052"/>
                </a:lnTo>
                <a:lnTo>
                  <a:pt x="123952" y="158369"/>
                </a:lnTo>
                <a:lnTo>
                  <a:pt x="0" y="282448"/>
                </a:lnTo>
                <a:lnTo>
                  <a:pt x="35052" y="317500"/>
                </a:lnTo>
                <a:lnTo>
                  <a:pt x="159004" y="193421"/>
                </a:lnTo>
                <a:lnTo>
                  <a:pt x="283083" y="317500"/>
                </a:lnTo>
                <a:lnTo>
                  <a:pt x="318135" y="282448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699990" y="5075808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69" h="318770">
                <a:moveTo>
                  <a:pt x="318262" y="283337"/>
                </a:moveTo>
                <a:lnTo>
                  <a:pt x="229235" y="194310"/>
                </a:lnTo>
                <a:lnTo>
                  <a:pt x="193294" y="158369"/>
                </a:lnTo>
                <a:lnTo>
                  <a:pt x="227584" y="124079"/>
                </a:lnTo>
                <a:lnTo>
                  <a:pt x="317373" y="34290"/>
                </a:lnTo>
                <a:lnTo>
                  <a:pt x="282321" y="0"/>
                </a:lnTo>
                <a:lnTo>
                  <a:pt x="159131" y="124079"/>
                </a:lnTo>
                <a:lnTo>
                  <a:pt x="35052" y="0"/>
                </a:lnTo>
                <a:lnTo>
                  <a:pt x="0" y="35052"/>
                </a:lnTo>
                <a:lnTo>
                  <a:pt x="124079" y="159258"/>
                </a:lnTo>
                <a:lnTo>
                  <a:pt x="0" y="283337"/>
                </a:lnTo>
                <a:lnTo>
                  <a:pt x="35052" y="318389"/>
                </a:lnTo>
                <a:lnTo>
                  <a:pt x="159131" y="194310"/>
                </a:lnTo>
                <a:lnTo>
                  <a:pt x="283083" y="318389"/>
                </a:lnTo>
                <a:lnTo>
                  <a:pt x="318262" y="283337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992601" y="5744209"/>
            <a:ext cx="319405" cy="318135"/>
          </a:xfrm>
          <a:custGeom>
            <a:avLst/>
            <a:gdLst/>
            <a:ahLst/>
            <a:cxnLst/>
            <a:rect l="l" t="t" r="r" b="b"/>
            <a:pathLst>
              <a:path w="319405" h="318135">
                <a:moveTo>
                  <a:pt x="319024" y="34290"/>
                </a:moveTo>
                <a:lnTo>
                  <a:pt x="283083" y="0"/>
                </a:lnTo>
                <a:lnTo>
                  <a:pt x="159131" y="124206"/>
                </a:lnTo>
                <a:lnTo>
                  <a:pt x="35052" y="0"/>
                </a:lnTo>
                <a:lnTo>
                  <a:pt x="0" y="35179"/>
                </a:lnTo>
                <a:lnTo>
                  <a:pt x="124841" y="159258"/>
                </a:lnTo>
                <a:lnTo>
                  <a:pt x="889" y="282448"/>
                </a:lnTo>
                <a:lnTo>
                  <a:pt x="35941" y="317627"/>
                </a:lnTo>
                <a:lnTo>
                  <a:pt x="159893" y="193421"/>
                </a:lnTo>
                <a:lnTo>
                  <a:pt x="283972" y="317627"/>
                </a:lnTo>
                <a:lnTo>
                  <a:pt x="319024" y="282448"/>
                </a:lnTo>
                <a:lnTo>
                  <a:pt x="230124" y="193421"/>
                </a:lnTo>
                <a:lnTo>
                  <a:pt x="195072" y="158369"/>
                </a:lnTo>
                <a:lnTo>
                  <a:pt x="229235" y="124206"/>
                </a:lnTo>
                <a:lnTo>
                  <a:pt x="319024" y="34290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699102" y="5744209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69" h="318770">
                <a:moveTo>
                  <a:pt x="318262" y="35179"/>
                </a:moveTo>
                <a:lnTo>
                  <a:pt x="283210" y="0"/>
                </a:lnTo>
                <a:lnTo>
                  <a:pt x="159131" y="124206"/>
                </a:lnTo>
                <a:lnTo>
                  <a:pt x="35052" y="0"/>
                </a:lnTo>
                <a:lnTo>
                  <a:pt x="0" y="35179"/>
                </a:lnTo>
                <a:lnTo>
                  <a:pt x="124079" y="159258"/>
                </a:lnTo>
                <a:lnTo>
                  <a:pt x="0" y="283337"/>
                </a:lnTo>
                <a:lnTo>
                  <a:pt x="35052" y="318389"/>
                </a:lnTo>
                <a:lnTo>
                  <a:pt x="159131" y="194310"/>
                </a:lnTo>
                <a:lnTo>
                  <a:pt x="283210" y="318389"/>
                </a:lnTo>
                <a:lnTo>
                  <a:pt x="318262" y="283337"/>
                </a:lnTo>
                <a:lnTo>
                  <a:pt x="229235" y="194310"/>
                </a:lnTo>
                <a:lnTo>
                  <a:pt x="194183" y="159258"/>
                </a:lnTo>
                <a:lnTo>
                  <a:pt x="229235" y="124206"/>
                </a:lnTo>
                <a:lnTo>
                  <a:pt x="318262" y="35179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992601" y="6412737"/>
            <a:ext cx="320040" cy="317500"/>
          </a:xfrm>
          <a:custGeom>
            <a:avLst/>
            <a:gdLst/>
            <a:ahLst/>
            <a:cxnLst/>
            <a:rect l="l" t="t" r="r" b="b"/>
            <a:pathLst>
              <a:path w="320040" h="317500">
                <a:moveTo>
                  <a:pt x="319913" y="34163"/>
                </a:moveTo>
                <a:lnTo>
                  <a:pt x="283083" y="0"/>
                </a:lnTo>
                <a:lnTo>
                  <a:pt x="159131" y="124079"/>
                </a:lnTo>
                <a:lnTo>
                  <a:pt x="35052" y="0"/>
                </a:lnTo>
                <a:lnTo>
                  <a:pt x="0" y="35052"/>
                </a:lnTo>
                <a:lnTo>
                  <a:pt x="124841" y="159131"/>
                </a:lnTo>
                <a:lnTo>
                  <a:pt x="1651" y="282321"/>
                </a:lnTo>
                <a:lnTo>
                  <a:pt x="36830" y="317500"/>
                </a:lnTo>
                <a:lnTo>
                  <a:pt x="160782" y="193421"/>
                </a:lnTo>
                <a:lnTo>
                  <a:pt x="284861" y="317500"/>
                </a:lnTo>
                <a:lnTo>
                  <a:pt x="319913" y="282321"/>
                </a:lnTo>
                <a:lnTo>
                  <a:pt x="231013" y="193421"/>
                </a:lnTo>
                <a:lnTo>
                  <a:pt x="195834" y="158242"/>
                </a:lnTo>
                <a:lnTo>
                  <a:pt x="230124" y="124079"/>
                </a:lnTo>
                <a:lnTo>
                  <a:pt x="319913" y="34163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699990" y="6412737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69" h="318770">
                <a:moveTo>
                  <a:pt x="318262" y="35052"/>
                </a:moveTo>
                <a:lnTo>
                  <a:pt x="283083" y="0"/>
                </a:lnTo>
                <a:lnTo>
                  <a:pt x="159131" y="124079"/>
                </a:lnTo>
                <a:lnTo>
                  <a:pt x="35052" y="0"/>
                </a:lnTo>
                <a:lnTo>
                  <a:pt x="0" y="35052"/>
                </a:lnTo>
                <a:lnTo>
                  <a:pt x="124079" y="159131"/>
                </a:lnTo>
                <a:lnTo>
                  <a:pt x="0" y="283210"/>
                </a:lnTo>
                <a:lnTo>
                  <a:pt x="35052" y="318389"/>
                </a:lnTo>
                <a:lnTo>
                  <a:pt x="159131" y="194183"/>
                </a:lnTo>
                <a:lnTo>
                  <a:pt x="283083" y="318389"/>
                </a:lnTo>
                <a:lnTo>
                  <a:pt x="318262" y="283210"/>
                </a:lnTo>
                <a:lnTo>
                  <a:pt x="229235" y="194183"/>
                </a:lnTo>
                <a:lnTo>
                  <a:pt x="194183" y="159131"/>
                </a:lnTo>
                <a:lnTo>
                  <a:pt x="229235" y="124079"/>
                </a:lnTo>
                <a:lnTo>
                  <a:pt x="318262" y="35052"/>
                </a:lnTo>
                <a:close/>
              </a:path>
            </a:pathLst>
          </a:custGeom>
          <a:solidFill>
            <a:srgbClr val="FFFFFF">
              <a:alpha val="2862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04509" y="7820406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 h="0">
                <a:moveTo>
                  <a:pt x="0" y="0"/>
                </a:moveTo>
                <a:lnTo>
                  <a:pt x="875791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805666" y="7820406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 h="0">
                <a:moveTo>
                  <a:pt x="0" y="0"/>
                </a:moveTo>
                <a:lnTo>
                  <a:pt x="875791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188964" y="7671816"/>
            <a:ext cx="294640" cy="295910"/>
          </a:xfrm>
          <a:custGeom>
            <a:avLst/>
            <a:gdLst/>
            <a:ahLst/>
            <a:cxnLst/>
            <a:rect l="l" t="t" r="r" b="b"/>
            <a:pathLst>
              <a:path w="294639" h="295909">
                <a:moveTo>
                  <a:pt x="147065" y="0"/>
                </a:moveTo>
                <a:lnTo>
                  <a:pt x="100584" y="7492"/>
                </a:lnTo>
                <a:lnTo>
                  <a:pt x="60198" y="28574"/>
                </a:lnTo>
                <a:lnTo>
                  <a:pt x="28321" y="60578"/>
                </a:lnTo>
                <a:lnTo>
                  <a:pt x="7493" y="101091"/>
                </a:lnTo>
                <a:lnTo>
                  <a:pt x="0" y="147827"/>
                </a:lnTo>
                <a:lnTo>
                  <a:pt x="7493" y="194563"/>
                </a:lnTo>
                <a:lnTo>
                  <a:pt x="28321" y="235076"/>
                </a:lnTo>
                <a:lnTo>
                  <a:pt x="60198" y="267080"/>
                </a:lnTo>
                <a:lnTo>
                  <a:pt x="100584" y="288162"/>
                </a:lnTo>
                <a:lnTo>
                  <a:pt x="147065" y="295655"/>
                </a:lnTo>
                <a:lnTo>
                  <a:pt x="193548" y="288162"/>
                </a:lnTo>
                <a:lnTo>
                  <a:pt x="233934" y="267080"/>
                </a:lnTo>
                <a:lnTo>
                  <a:pt x="265811" y="235076"/>
                </a:lnTo>
                <a:lnTo>
                  <a:pt x="286638" y="194563"/>
                </a:lnTo>
                <a:lnTo>
                  <a:pt x="294132" y="147827"/>
                </a:lnTo>
                <a:lnTo>
                  <a:pt x="286638" y="101091"/>
                </a:lnTo>
                <a:lnTo>
                  <a:pt x="265811" y="60578"/>
                </a:lnTo>
                <a:lnTo>
                  <a:pt x="233934" y="28574"/>
                </a:lnTo>
                <a:lnTo>
                  <a:pt x="193548" y="7492"/>
                </a:lnTo>
                <a:lnTo>
                  <a:pt x="147065" y="0"/>
                </a:lnTo>
                <a:close/>
              </a:path>
            </a:pathLst>
          </a:custGeom>
          <a:solidFill>
            <a:srgbClr val="DEAB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780519" y="7671816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09">
                <a:moveTo>
                  <a:pt x="147827" y="0"/>
                </a:moveTo>
                <a:lnTo>
                  <a:pt x="101091" y="7492"/>
                </a:lnTo>
                <a:lnTo>
                  <a:pt x="60578" y="28574"/>
                </a:lnTo>
                <a:lnTo>
                  <a:pt x="28575" y="60578"/>
                </a:lnTo>
                <a:lnTo>
                  <a:pt x="7493" y="101091"/>
                </a:lnTo>
                <a:lnTo>
                  <a:pt x="0" y="147827"/>
                </a:lnTo>
                <a:lnTo>
                  <a:pt x="7493" y="194563"/>
                </a:lnTo>
                <a:lnTo>
                  <a:pt x="28575" y="235076"/>
                </a:lnTo>
                <a:lnTo>
                  <a:pt x="60578" y="267080"/>
                </a:lnTo>
                <a:lnTo>
                  <a:pt x="101091" y="288162"/>
                </a:lnTo>
                <a:lnTo>
                  <a:pt x="147827" y="295655"/>
                </a:lnTo>
                <a:lnTo>
                  <a:pt x="194563" y="288162"/>
                </a:lnTo>
                <a:lnTo>
                  <a:pt x="235076" y="267080"/>
                </a:lnTo>
                <a:lnTo>
                  <a:pt x="267080" y="235076"/>
                </a:lnTo>
                <a:lnTo>
                  <a:pt x="288162" y="194563"/>
                </a:lnTo>
                <a:lnTo>
                  <a:pt x="295655" y="147827"/>
                </a:lnTo>
                <a:lnTo>
                  <a:pt x="288162" y="101091"/>
                </a:lnTo>
                <a:lnTo>
                  <a:pt x="267080" y="60578"/>
                </a:lnTo>
                <a:lnTo>
                  <a:pt x="235076" y="28574"/>
                </a:lnTo>
                <a:lnTo>
                  <a:pt x="194563" y="7492"/>
                </a:lnTo>
                <a:lnTo>
                  <a:pt x="147827" y="0"/>
                </a:lnTo>
                <a:close/>
              </a:path>
            </a:pathLst>
          </a:custGeom>
          <a:solidFill>
            <a:srgbClr val="DEAB0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352043" y="295656"/>
            <a:ext cx="17582515" cy="1468120"/>
            <a:chOff x="352043" y="295656"/>
            <a:chExt cx="17582515" cy="1468120"/>
          </a:xfrm>
        </p:grpSpPr>
        <p:sp>
          <p:nvSpPr>
            <p:cNvPr id="40" name="object 40"/>
            <p:cNvSpPr/>
            <p:nvPr/>
          </p:nvSpPr>
          <p:spPr>
            <a:xfrm>
              <a:off x="352043" y="295656"/>
              <a:ext cx="17582388" cy="14676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4688311" y="315468"/>
              <a:ext cx="2266188" cy="1353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/>
          <p:nvPr/>
        </p:nvSpPr>
        <p:spPr>
          <a:xfrm>
            <a:off x="0" y="8423146"/>
            <a:ext cx="18287999" cy="18638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7450963" y="2550109"/>
            <a:ext cx="3943350" cy="1245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 spc="-125">
                <a:solidFill>
                  <a:srgbClr val="FABD00"/>
                </a:solidFill>
                <a:latin typeface="Arial"/>
                <a:cs typeface="Arial"/>
              </a:rPr>
              <a:t>L</a:t>
            </a:r>
            <a:r>
              <a:rPr dirty="0" sz="8000" spc="-125">
                <a:solidFill>
                  <a:srgbClr val="FABD00"/>
                </a:solidFill>
                <a:latin typeface="Arial"/>
                <a:cs typeface="Arial"/>
              </a:rPr>
              <a:t>a</a:t>
            </a:r>
            <a:r>
              <a:rPr dirty="0" sz="8000" spc="-125">
                <a:solidFill>
                  <a:srgbClr val="FABD00"/>
                </a:solidFill>
                <a:latin typeface="Arial"/>
                <a:cs typeface="Arial"/>
              </a:rPr>
              <a:t>po</a:t>
            </a:r>
            <a:r>
              <a:rPr dirty="0" sz="8000" spc="-114">
                <a:solidFill>
                  <a:srgbClr val="FABD00"/>
                </a:solidFill>
                <a:latin typeface="Arial"/>
                <a:cs typeface="Arial"/>
              </a:rPr>
              <a:t>r</a:t>
            </a:r>
            <a:r>
              <a:rPr dirty="0" sz="8000" spc="-125">
                <a:solidFill>
                  <a:srgbClr val="FABD00"/>
                </a:solidFill>
                <a:latin typeface="Arial"/>
                <a:cs typeface="Arial"/>
              </a:rPr>
              <a:t>a</a:t>
            </a:r>
            <a:r>
              <a:rPr dirty="0" sz="8000" spc="5">
                <a:solidFill>
                  <a:srgbClr val="FABD00"/>
                </a:solidFill>
                <a:latin typeface="Arial"/>
                <a:cs typeface="Arial"/>
              </a:rPr>
              <a:t>n</a:t>
            </a:r>
            <a:endParaRPr sz="8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73782" y="3684889"/>
            <a:ext cx="13698219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41570" marR="5080" indent="-4929505">
              <a:lnSpc>
                <a:spcPct val="116700"/>
              </a:lnSpc>
              <a:spcBef>
                <a:spcPts val="95"/>
              </a:spcBef>
            </a:pPr>
            <a:r>
              <a:rPr dirty="0" sz="6000" spc="-110" b="1">
                <a:solidFill>
                  <a:srgbClr val="FABD00"/>
                </a:solidFill>
                <a:latin typeface="Arial"/>
                <a:cs typeface="Arial"/>
              </a:rPr>
              <a:t>Bulanan </a:t>
            </a:r>
            <a:r>
              <a:rPr dirty="0" sz="6000" spc="-95" b="1">
                <a:solidFill>
                  <a:srgbClr val="FABD00"/>
                </a:solidFill>
                <a:latin typeface="Arial"/>
                <a:cs typeface="Arial"/>
              </a:rPr>
              <a:t>PPID </a:t>
            </a:r>
            <a:r>
              <a:rPr dirty="0" sz="6000" spc="-100" b="1">
                <a:solidFill>
                  <a:srgbClr val="FABD00"/>
                </a:solidFill>
                <a:latin typeface="Arial"/>
                <a:cs typeface="Arial"/>
              </a:rPr>
              <a:t>Badan </a:t>
            </a:r>
            <a:r>
              <a:rPr dirty="0" sz="6000" spc="-110" b="1">
                <a:solidFill>
                  <a:srgbClr val="FABD00"/>
                </a:solidFill>
                <a:latin typeface="Arial"/>
                <a:cs typeface="Arial"/>
              </a:rPr>
              <a:t>Pelaksana</a:t>
            </a:r>
            <a:r>
              <a:rPr dirty="0" sz="6000" spc="-505" b="1">
                <a:solidFill>
                  <a:srgbClr val="FABD00"/>
                </a:solidFill>
                <a:latin typeface="Arial"/>
                <a:cs typeface="Arial"/>
              </a:rPr>
              <a:t> </a:t>
            </a:r>
            <a:r>
              <a:rPr dirty="0" sz="6000" spc="-105" b="1">
                <a:solidFill>
                  <a:srgbClr val="FABD00"/>
                </a:solidFill>
                <a:latin typeface="Arial"/>
                <a:cs typeface="Arial"/>
              </a:rPr>
              <a:t>Otorita  </a:t>
            </a:r>
            <a:r>
              <a:rPr dirty="0" sz="6000" spc="-110" b="1">
                <a:solidFill>
                  <a:srgbClr val="FABD00"/>
                </a:solidFill>
                <a:latin typeface="Arial"/>
                <a:cs typeface="Arial"/>
              </a:rPr>
              <a:t>Borobudur</a:t>
            </a:r>
            <a:endParaRPr sz="6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56144" y="7590281"/>
            <a:ext cx="374713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90" b="1">
                <a:solidFill>
                  <a:srgbClr val="FCFCFC"/>
                </a:solidFill>
                <a:latin typeface="Arial"/>
                <a:cs typeface="Arial"/>
              </a:rPr>
              <a:t>SEPTEMBER</a:t>
            </a:r>
            <a:r>
              <a:rPr dirty="0" sz="3200" spc="155" b="1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dirty="0" sz="3200" spc="70" b="1">
                <a:solidFill>
                  <a:srgbClr val="FCFCFC"/>
                </a:solidFill>
                <a:latin typeface="Arial"/>
                <a:cs typeface="Arial"/>
              </a:rPr>
              <a:t>2022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40462" y="3759961"/>
            <a:ext cx="1549400" cy="3149600"/>
            <a:chOff x="140462" y="3759961"/>
            <a:chExt cx="1549400" cy="3149600"/>
          </a:xfrm>
        </p:grpSpPr>
        <p:sp>
          <p:nvSpPr>
            <p:cNvPr id="47" name="object 47"/>
            <p:cNvSpPr/>
            <p:nvPr/>
          </p:nvSpPr>
          <p:spPr>
            <a:xfrm>
              <a:off x="153162" y="3772661"/>
              <a:ext cx="1524000" cy="3124200"/>
            </a:xfrm>
            <a:custGeom>
              <a:avLst/>
              <a:gdLst/>
              <a:ahLst/>
              <a:cxnLst/>
              <a:rect l="l" t="t" r="r" b="b"/>
              <a:pathLst>
                <a:path w="1524000" h="3124200">
                  <a:moveTo>
                    <a:pt x="1524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1524000" y="312420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070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53162" y="3772661"/>
              <a:ext cx="1524000" cy="3124200"/>
            </a:xfrm>
            <a:custGeom>
              <a:avLst/>
              <a:gdLst/>
              <a:ahLst/>
              <a:cxnLst/>
              <a:rect l="l" t="t" r="r" b="b"/>
              <a:pathLst>
                <a:path w="1524000" h="3124200">
                  <a:moveTo>
                    <a:pt x="0" y="3124200"/>
                  </a:moveTo>
                  <a:lnTo>
                    <a:pt x="1524000" y="312420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3124200"/>
                  </a:lnTo>
                  <a:close/>
                </a:path>
              </a:pathLst>
            </a:custGeom>
            <a:ln w="25400">
              <a:solidFill>
                <a:srgbClr val="0703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/>
          <p:cNvGrpSpPr/>
          <p:nvPr/>
        </p:nvGrpSpPr>
        <p:grpSpPr>
          <a:xfrm>
            <a:off x="16599662" y="4217161"/>
            <a:ext cx="1549400" cy="3149600"/>
            <a:chOff x="16599662" y="4217161"/>
            <a:chExt cx="1549400" cy="3149600"/>
          </a:xfrm>
        </p:grpSpPr>
        <p:sp>
          <p:nvSpPr>
            <p:cNvPr id="50" name="object 50"/>
            <p:cNvSpPr/>
            <p:nvPr/>
          </p:nvSpPr>
          <p:spPr>
            <a:xfrm>
              <a:off x="16612362" y="4229861"/>
              <a:ext cx="1524000" cy="3124200"/>
            </a:xfrm>
            <a:custGeom>
              <a:avLst/>
              <a:gdLst/>
              <a:ahLst/>
              <a:cxnLst/>
              <a:rect l="l" t="t" r="r" b="b"/>
              <a:pathLst>
                <a:path w="1524000" h="3124200">
                  <a:moveTo>
                    <a:pt x="1524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1524000" y="312420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070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6612362" y="4229861"/>
              <a:ext cx="1524000" cy="3124200"/>
            </a:xfrm>
            <a:custGeom>
              <a:avLst/>
              <a:gdLst/>
              <a:ahLst/>
              <a:cxnLst/>
              <a:rect l="l" t="t" r="r" b="b"/>
              <a:pathLst>
                <a:path w="1524000" h="3124200">
                  <a:moveTo>
                    <a:pt x="0" y="3124200"/>
                  </a:moveTo>
                  <a:lnTo>
                    <a:pt x="1524000" y="312420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3124200"/>
                  </a:lnTo>
                  <a:close/>
                </a:path>
              </a:pathLst>
            </a:custGeom>
            <a:ln w="25400">
              <a:solidFill>
                <a:srgbClr val="0703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31036" y="0"/>
            <a:ext cx="1614805" cy="1446530"/>
          </a:xfrm>
          <a:custGeom>
            <a:avLst/>
            <a:gdLst/>
            <a:ahLst/>
            <a:cxnLst/>
            <a:rect l="l" t="t" r="r" b="b"/>
            <a:pathLst>
              <a:path w="1614805" h="1446530">
                <a:moveTo>
                  <a:pt x="1528953" y="39370"/>
                </a:moveTo>
                <a:lnTo>
                  <a:pt x="1516634" y="0"/>
                </a:lnTo>
                <a:lnTo>
                  <a:pt x="1489583" y="0"/>
                </a:lnTo>
                <a:lnTo>
                  <a:pt x="1528953" y="39370"/>
                </a:lnTo>
                <a:close/>
              </a:path>
              <a:path w="1614805" h="1446530">
                <a:moveTo>
                  <a:pt x="1542542" y="1170432"/>
                </a:moveTo>
                <a:lnTo>
                  <a:pt x="372364" y="0"/>
                </a:lnTo>
                <a:lnTo>
                  <a:pt x="0" y="0"/>
                </a:lnTo>
                <a:lnTo>
                  <a:pt x="1445768" y="1446149"/>
                </a:lnTo>
                <a:lnTo>
                  <a:pt x="1460119" y="1412367"/>
                </a:lnTo>
                <a:lnTo>
                  <a:pt x="1486789" y="1344041"/>
                </a:lnTo>
                <a:lnTo>
                  <a:pt x="1502156" y="1300988"/>
                </a:lnTo>
                <a:lnTo>
                  <a:pt x="1515999" y="1259713"/>
                </a:lnTo>
                <a:lnTo>
                  <a:pt x="1536192" y="1192911"/>
                </a:lnTo>
                <a:lnTo>
                  <a:pt x="1542542" y="1170432"/>
                </a:lnTo>
                <a:close/>
              </a:path>
              <a:path w="1614805" h="1446530">
                <a:moveTo>
                  <a:pt x="1611630" y="742823"/>
                </a:moveTo>
                <a:lnTo>
                  <a:pt x="868934" y="0"/>
                </a:lnTo>
                <a:lnTo>
                  <a:pt x="496443" y="0"/>
                </a:lnTo>
                <a:lnTo>
                  <a:pt x="1567053" y="1070737"/>
                </a:lnTo>
                <a:lnTo>
                  <a:pt x="1571371" y="1050417"/>
                </a:lnTo>
                <a:lnTo>
                  <a:pt x="1579372" y="1009777"/>
                </a:lnTo>
                <a:lnTo>
                  <a:pt x="1586611" y="968883"/>
                </a:lnTo>
                <a:lnTo>
                  <a:pt x="1592961" y="927989"/>
                </a:lnTo>
                <a:lnTo>
                  <a:pt x="1598549" y="886968"/>
                </a:lnTo>
                <a:lnTo>
                  <a:pt x="1603375" y="845820"/>
                </a:lnTo>
                <a:lnTo>
                  <a:pt x="1607312" y="804672"/>
                </a:lnTo>
                <a:lnTo>
                  <a:pt x="1610360" y="763524"/>
                </a:lnTo>
                <a:lnTo>
                  <a:pt x="1611630" y="742823"/>
                </a:lnTo>
                <a:close/>
              </a:path>
              <a:path w="1614805" h="1446530">
                <a:moveTo>
                  <a:pt x="1614805" y="621919"/>
                </a:moveTo>
                <a:lnTo>
                  <a:pt x="1613916" y="569595"/>
                </a:lnTo>
                <a:lnTo>
                  <a:pt x="1611757" y="517144"/>
                </a:lnTo>
                <a:lnTo>
                  <a:pt x="1608328" y="464947"/>
                </a:lnTo>
                <a:lnTo>
                  <a:pt x="1603502" y="412750"/>
                </a:lnTo>
                <a:lnTo>
                  <a:pt x="1597279" y="360807"/>
                </a:lnTo>
                <a:lnTo>
                  <a:pt x="1589786" y="308864"/>
                </a:lnTo>
                <a:lnTo>
                  <a:pt x="1581023" y="257048"/>
                </a:lnTo>
                <a:lnTo>
                  <a:pt x="1570990" y="205613"/>
                </a:lnTo>
                <a:lnTo>
                  <a:pt x="1365377" y="0"/>
                </a:lnTo>
                <a:lnTo>
                  <a:pt x="993013" y="0"/>
                </a:lnTo>
                <a:lnTo>
                  <a:pt x="1614805" y="621919"/>
                </a:lnTo>
                <a:close/>
              </a:path>
            </a:pathLst>
          </a:custGeom>
          <a:solidFill>
            <a:srgbClr val="D9D9D9">
              <a:alpha val="25881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3744595" cy="3384550"/>
            <a:chOff x="0" y="0"/>
            <a:chExt cx="3744595" cy="338455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839085" cy="2683510"/>
            </a:xfrm>
            <a:custGeom>
              <a:avLst/>
              <a:gdLst/>
              <a:ahLst/>
              <a:cxnLst/>
              <a:rect l="l" t="t" r="r" b="b"/>
              <a:pathLst>
                <a:path w="2839085" h="2683510">
                  <a:moveTo>
                    <a:pt x="437426" y="2607564"/>
                  </a:moveTo>
                  <a:lnTo>
                    <a:pt x="0" y="2170303"/>
                  </a:lnTo>
                  <a:lnTo>
                    <a:pt x="0" y="2428748"/>
                  </a:lnTo>
                  <a:lnTo>
                    <a:pt x="76708" y="2469134"/>
                  </a:lnTo>
                  <a:lnTo>
                    <a:pt x="120586" y="2490343"/>
                  </a:lnTo>
                  <a:lnTo>
                    <a:pt x="164846" y="2510282"/>
                  </a:lnTo>
                  <a:lnTo>
                    <a:pt x="209473" y="2529332"/>
                  </a:lnTo>
                  <a:lnTo>
                    <a:pt x="254444" y="2547112"/>
                  </a:lnTo>
                  <a:lnTo>
                    <a:pt x="299745" y="2563876"/>
                  </a:lnTo>
                  <a:lnTo>
                    <a:pt x="345363" y="2579624"/>
                  </a:lnTo>
                  <a:lnTo>
                    <a:pt x="391261" y="2594102"/>
                  </a:lnTo>
                  <a:lnTo>
                    <a:pt x="437426" y="2607564"/>
                  </a:lnTo>
                  <a:close/>
                </a:path>
                <a:path w="2839085" h="2683510">
                  <a:moveTo>
                    <a:pt x="1010094" y="2683510"/>
                  </a:moveTo>
                  <a:lnTo>
                    <a:pt x="0" y="1673606"/>
                  </a:lnTo>
                  <a:lnTo>
                    <a:pt x="0" y="2046097"/>
                  </a:lnTo>
                  <a:lnTo>
                    <a:pt x="600176" y="2646172"/>
                  </a:lnTo>
                  <a:lnTo>
                    <a:pt x="638251" y="2653157"/>
                  </a:lnTo>
                  <a:lnTo>
                    <a:pt x="676440" y="2659380"/>
                  </a:lnTo>
                  <a:lnTo>
                    <a:pt x="714717" y="2664968"/>
                  </a:lnTo>
                  <a:lnTo>
                    <a:pt x="753110" y="2669794"/>
                  </a:lnTo>
                  <a:lnTo>
                    <a:pt x="791527" y="2673731"/>
                  </a:lnTo>
                  <a:lnTo>
                    <a:pt x="830046" y="2677033"/>
                  </a:lnTo>
                  <a:lnTo>
                    <a:pt x="874966" y="2680081"/>
                  </a:lnTo>
                  <a:lnTo>
                    <a:pt x="919962" y="2682240"/>
                  </a:lnTo>
                  <a:lnTo>
                    <a:pt x="965009" y="2683383"/>
                  </a:lnTo>
                  <a:lnTo>
                    <a:pt x="1010094" y="2683510"/>
                  </a:lnTo>
                  <a:close/>
                </a:path>
                <a:path w="2839085" h="2683510">
                  <a:moveTo>
                    <a:pt x="1454531" y="2631059"/>
                  </a:moveTo>
                  <a:lnTo>
                    <a:pt x="0" y="1176782"/>
                  </a:lnTo>
                  <a:lnTo>
                    <a:pt x="0" y="1549527"/>
                  </a:lnTo>
                  <a:lnTo>
                    <a:pt x="1129728" y="2678938"/>
                  </a:lnTo>
                  <a:lnTo>
                    <a:pt x="1170609" y="2675890"/>
                  </a:lnTo>
                  <a:lnTo>
                    <a:pt x="1211478" y="2671953"/>
                  </a:lnTo>
                  <a:lnTo>
                    <a:pt x="1252258" y="2667127"/>
                  </a:lnTo>
                  <a:lnTo>
                    <a:pt x="1292987" y="2661539"/>
                  </a:lnTo>
                  <a:lnTo>
                    <a:pt x="1333500" y="2655189"/>
                  </a:lnTo>
                  <a:lnTo>
                    <a:pt x="1394079" y="2644013"/>
                  </a:lnTo>
                  <a:lnTo>
                    <a:pt x="1454531" y="2631059"/>
                  </a:lnTo>
                  <a:close/>
                </a:path>
                <a:path w="2839085" h="2683510">
                  <a:moveTo>
                    <a:pt x="1827149" y="2506980"/>
                  </a:moveTo>
                  <a:lnTo>
                    <a:pt x="0" y="680085"/>
                  </a:lnTo>
                  <a:lnTo>
                    <a:pt x="0" y="1052576"/>
                  </a:lnTo>
                  <a:lnTo>
                    <a:pt x="1553464" y="2605786"/>
                  </a:lnTo>
                  <a:lnTo>
                    <a:pt x="1588262" y="2595626"/>
                  </a:lnTo>
                  <a:lnTo>
                    <a:pt x="1674622" y="2567432"/>
                  </a:lnTo>
                  <a:lnTo>
                    <a:pt x="1725803" y="2548763"/>
                  </a:lnTo>
                  <a:lnTo>
                    <a:pt x="1776730" y="2528570"/>
                  </a:lnTo>
                  <a:lnTo>
                    <a:pt x="1827149" y="2506980"/>
                  </a:lnTo>
                  <a:close/>
                </a:path>
                <a:path w="2839085" h="2683510">
                  <a:moveTo>
                    <a:pt x="2146300" y="2329307"/>
                  </a:moveTo>
                  <a:lnTo>
                    <a:pt x="0" y="183261"/>
                  </a:lnTo>
                  <a:lnTo>
                    <a:pt x="0" y="555752"/>
                  </a:lnTo>
                  <a:lnTo>
                    <a:pt x="1911604" y="2467102"/>
                  </a:lnTo>
                  <a:lnTo>
                    <a:pt x="1937385" y="2453894"/>
                  </a:lnTo>
                  <a:lnTo>
                    <a:pt x="1988439" y="2426462"/>
                  </a:lnTo>
                  <a:lnTo>
                    <a:pt x="2032762" y="2401189"/>
                  </a:lnTo>
                  <a:lnTo>
                    <a:pt x="2070354" y="2378583"/>
                  </a:lnTo>
                  <a:lnTo>
                    <a:pt x="2110613" y="2353056"/>
                  </a:lnTo>
                  <a:lnTo>
                    <a:pt x="2146300" y="2329307"/>
                  </a:lnTo>
                  <a:close/>
                </a:path>
                <a:path w="2839085" h="2683510">
                  <a:moveTo>
                    <a:pt x="2420239" y="2106295"/>
                  </a:moveTo>
                  <a:lnTo>
                    <a:pt x="313474" y="0"/>
                  </a:lnTo>
                  <a:lnTo>
                    <a:pt x="0" y="0"/>
                  </a:lnTo>
                  <a:lnTo>
                    <a:pt x="0" y="59055"/>
                  </a:lnTo>
                  <a:lnTo>
                    <a:pt x="2218944" y="2277618"/>
                  </a:lnTo>
                  <a:lnTo>
                    <a:pt x="2255647" y="2249551"/>
                  </a:lnTo>
                  <a:lnTo>
                    <a:pt x="2291969" y="2220468"/>
                  </a:lnTo>
                  <a:lnTo>
                    <a:pt x="2327656" y="2190496"/>
                  </a:lnTo>
                  <a:lnTo>
                    <a:pt x="2362835" y="2159508"/>
                  </a:lnTo>
                  <a:lnTo>
                    <a:pt x="2420239" y="2106295"/>
                  </a:lnTo>
                  <a:close/>
                </a:path>
                <a:path w="2839085" h="2683510">
                  <a:moveTo>
                    <a:pt x="2651760" y="1841246"/>
                  </a:moveTo>
                  <a:lnTo>
                    <a:pt x="810361" y="0"/>
                  </a:lnTo>
                  <a:lnTo>
                    <a:pt x="437692" y="0"/>
                  </a:lnTo>
                  <a:lnTo>
                    <a:pt x="2482215" y="2044065"/>
                  </a:lnTo>
                  <a:lnTo>
                    <a:pt x="2499741" y="2025269"/>
                  </a:lnTo>
                  <a:lnTo>
                    <a:pt x="2533904" y="1987296"/>
                  </a:lnTo>
                  <a:lnTo>
                    <a:pt x="2564384" y="1951990"/>
                  </a:lnTo>
                  <a:lnTo>
                    <a:pt x="2591181" y="1919605"/>
                  </a:lnTo>
                  <a:lnTo>
                    <a:pt x="2616454" y="1887855"/>
                  </a:lnTo>
                  <a:lnTo>
                    <a:pt x="2640203" y="1856867"/>
                  </a:lnTo>
                  <a:lnTo>
                    <a:pt x="2651760" y="1841246"/>
                  </a:lnTo>
                  <a:close/>
                </a:path>
                <a:path w="2839085" h="2683510">
                  <a:moveTo>
                    <a:pt x="2838958" y="1531493"/>
                  </a:moveTo>
                  <a:lnTo>
                    <a:pt x="1307211" y="0"/>
                  </a:lnTo>
                  <a:lnTo>
                    <a:pt x="934567" y="0"/>
                  </a:lnTo>
                  <a:lnTo>
                    <a:pt x="2702941" y="1768094"/>
                  </a:lnTo>
                  <a:lnTo>
                    <a:pt x="2731008" y="1724787"/>
                  </a:lnTo>
                  <a:lnTo>
                    <a:pt x="2753487" y="1688338"/>
                  </a:lnTo>
                  <a:lnTo>
                    <a:pt x="2779395" y="1644142"/>
                  </a:lnTo>
                  <a:lnTo>
                    <a:pt x="2804160" y="1599438"/>
                  </a:lnTo>
                  <a:lnTo>
                    <a:pt x="2827655" y="1554226"/>
                  </a:lnTo>
                  <a:lnTo>
                    <a:pt x="2838958" y="1531493"/>
                  </a:lnTo>
                  <a:close/>
                </a:path>
              </a:pathLst>
            </a:custGeom>
            <a:solidFill>
              <a:srgbClr val="D9D9D9">
                <a:alpha val="2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47700" y="284987"/>
              <a:ext cx="3096895" cy="3100070"/>
            </a:xfrm>
            <a:custGeom>
              <a:avLst/>
              <a:gdLst/>
              <a:ahLst/>
              <a:cxnLst/>
              <a:rect l="l" t="t" r="r" b="b"/>
              <a:pathLst>
                <a:path w="3096895" h="3100070">
                  <a:moveTo>
                    <a:pt x="1129411" y="3041904"/>
                  </a:moveTo>
                  <a:lnTo>
                    <a:pt x="57670" y="1970405"/>
                  </a:lnTo>
                  <a:lnTo>
                    <a:pt x="72428" y="2019681"/>
                  </a:lnTo>
                  <a:lnTo>
                    <a:pt x="88773" y="2068068"/>
                  </a:lnTo>
                  <a:lnTo>
                    <a:pt x="106616" y="2115947"/>
                  </a:lnTo>
                  <a:lnTo>
                    <a:pt x="125958" y="2162937"/>
                  </a:lnTo>
                  <a:lnTo>
                    <a:pt x="936879" y="2973578"/>
                  </a:lnTo>
                  <a:lnTo>
                    <a:pt x="983869" y="2993009"/>
                  </a:lnTo>
                  <a:lnTo>
                    <a:pt x="1031748" y="3010916"/>
                  </a:lnTo>
                  <a:lnTo>
                    <a:pt x="1080135" y="3027172"/>
                  </a:lnTo>
                  <a:lnTo>
                    <a:pt x="1129411" y="3041904"/>
                  </a:lnTo>
                  <a:close/>
                </a:path>
                <a:path w="3096895" h="3100070">
                  <a:moveTo>
                    <a:pt x="1678813" y="3094355"/>
                  </a:moveTo>
                  <a:lnTo>
                    <a:pt x="5245" y="1421130"/>
                  </a:lnTo>
                  <a:lnTo>
                    <a:pt x="3073" y="1450721"/>
                  </a:lnTo>
                  <a:lnTo>
                    <a:pt x="1498" y="1480439"/>
                  </a:lnTo>
                  <a:lnTo>
                    <a:pt x="469" y="1510284"/>
                  </a:lnTo>
                  <a:lnTo>
                    <a:pt x="0" y="1540129"/>
                  </a:lnTo>
                  <a:lnTo>
                    <a:pt x="1559814" y="3099562"/>
                  </a:lnTo>
                  <a:lnTo>
                    <a:pt x="1589786" y="3099054"/>
                  </a:lnTo>
                  <a:lnTo>
                    <a:pt x="1619504" y="3098038"/>
                  </a:lnTo>
                  <a:lnTo>
                    <a:pt x="1649222" y="3096514"/>
                  </a:lnTo>
                  <a:lnTo>
                    <a:pt x="1678813" y="3094355"/>
                  </a:lnTo>
                  <a:close/>
                </a:path>
                <a:path w="3096895" h="3100070">
                  <a:moveTo>
                    <a:pt x="2085848" y="3004566"/>
                  </a:moveTo>
                  <a:lnTo>
                    <a:pt x="95021" y="1014222"/>
                  </a:lnTo>
                  <a:lnTo>
                    <a:pt x="86741" y="1037336"/>
                  </a:lnTo>
                  <a:lnTo>
                    <a:pt x="78816" y="1060577"/>
                  </a:lnTo>
                  <a:lnTo>
                    <a:pt x="71259" y="1083945"/>
                  </a:lnTo>
                  <a:lnTo>
                    <a:pt x="64096" y="1107440"/>
                  </a:lnTo>
                  <a:lnTo>
                    <a:pt x="1992630" y="3035554"/>
                  </a:lnTo>
                  <a:lnTo>
                    <a:pt x="2016125" y="3028315"/>
                  </a:lnTo>
                  <a:lnTo>
                    <a:pt x="2039493" y="3020822"/>
                  </a:lnTo>
                  <a:lnTo>
                    <a:pt x="2062861" y="3012948"/>
                  </a:lnTo>
                  <a:lnTo>
                    <a:pt x="2085848" y="3004566"/>
                  </a:lnTo>
                  <a:close/>
                </a:path>
                <a:path w="3096895" h="3100070">
                  <a:moveTo>
                    <a:pt x="2414651" y="2836418"/>
                  </a:moveTo>
                  <a:lnTo>
                    <a:pt x="263182" y="685546"/>
                  </a:lnTo>
                  <a:lnTo>
                    <a:pt x="250736" y="704342"/>
                  </a:lnTo>
                  <a:lnTo>
                    <a:pt x="238594" y="723265"/>
                  </a:lnTo>
                  <a:lnTo>
                    <a:pt x="226707" y="742315"/>
                  </a:lnTo>
                  <a:lnTo>
                    <a:pt x="215074" y="761619"/>
                  </a:lnTo>
                  <a:lnTo>
                    <a:pt x="2338451" y="2884551"/>
                  </a:lnTo>
                  <a:lnTo>
                    <a:pt x="2376932" y="2861056"/>
                  </a:lnTo>
                  <a:lnTo>
                    <a:pt x="2395855" y="2848864"/>
                  </a:lnTo>
                  <a:lnTo>
                    <a:pt x="2414651" y="2836418"/>
                  </a:lnTo>
                  <a:close/>
                </a:path>
                <a:path w="3096895" h="3100070">
                  <a:moveTo>
                    <a:pt x="2682748" y="2607818"/>
                  </a:moveTo>
                  <a:lnTo>
                    <a:pt x="491883" y="417449"/>
                  </a:lnTo>
                  <a:lnTo>
                    <a:pt x="460184" y="447802"/>
                  </a:lnTo>
                  <a:lnTo>
                    <a:pt x="429361" y="479044"/>
                  </a:lnTo>
                  <a:lnTo>
                    <a:pt x="2621153" y="2670302"/>
                  </a:lnTo>
                  <a:lnTo>
                    <a:pt x="2636901" y="2655062"/>
                  </a:lnTo>
                  <a:lnTo>
                    <a:pt x="2652395" y="2639568"/>
                  </a:lnTo>
                  <a:lnTo>
                    <a:pt x="2667762" y="2623820"/>
                  </a:lnTo>
                  <a:lnTo>
                    <a:pt x="2682748" y="2607818"/>
                  </a:lnTo>
                  <a:close/>
                </a:path>
                <a:path w="3096895" h="3100070">
                  <a:moveTo>
                    <a:pt x="2894330" y="2322449"/>
                  </a:moveTo>
                  <a:lnTo>
                    <a:pt x="777367" y="205994"/>
                  </a:lnTo>
                  <a:lnTo>
                    <a:pt x="738505" y="229235"/>
                  </a:lnTo>
                  <a:lnTo>
                    <a:pt x="719455" y="241173"/>
                  </a:lnTo>
                  <a:lnTo>
                    <a:pt x="700532" y="253492"/>
                  </a:lnTo>
                  <a:lnTo>
                    <a:pt x="2846832" y="2399284"/>
                  </a:lnTo>
                  <a:lnTo>
                    <a:pt x="2859151" y="2380361"/>
                  </a:lnTo>
                  <a:lnTo>
                    <a:pt x="2882900" y="2342007"/>
                  </a:lnTo>
                  <a:lnTo>
                    <a:pt x="2894330" y="2322449"/>
                  </a:lnTo>
                  <a:close/>
                </a:path>
                <a:path w="3096895" h="3100070">
                  <a:moveTo>
                    <a:pt x="3032252" y="1094232"/>
                  </a:moveTo>
                  <a:lnTo>
                    <a:pt x="3015234" y="1042416"/>
                  </a:lnTo>
                  <a:lnTo>
                    <a:pt x="2996438" y="991362"/>
                  </a:lnTo>
                  <a:lnTo>
                    <a:pt x="2975991" y="941070"/>
                  </a:lnTo>
                  <a:lnTo>
                    <a:pt x="2953893" y="891794"/>
                  </a:lnTo>
                  <a:lnTo>
                    <a:pt x="2208276" y="146304"/>
                  </a:lnTo>
                  <a:lnTo>
                    <a:pt x="2159000" y="124206"/>
                  </a:lnTo>
                  <a:lnTo>
                    <a:pt x="2108835" y="103759"/>
                  </a:lnTo>
                  <a:lnTo>
                    <a:pt x="2057654" y="85090"/>
                  </a:lnTo>
                  <a:lnTo>
                    <a:pt x="2005838" y="68199"/>
                  </a:lnTo>
                  <a:lnTo>
                    <a:pt x="3032252" y="1094232"/>
                  </a:lnTo>
                  <a:close/>
                </a:path>
                <a:path w="3096895" h="3100070">
                  <a:moveTo>
                    <a:pt x="3041777" y="1973199"/>
                  </a:moveTo>
                  <a:lnTo>
                    <a:pt x="1126617" y="58547"/>
                  </a:lnTo>
                  <a:lnTo>
                    <a:pt x="1102868" y="65532"/>
                  </a:lnTo>
                  <a:lnTo>
                    <a:pt x="1079246" y="72898"/>
                  </a:lnTo>
                  <a:lnTo>
                    <a:pt x="1055751" y="80518"/>
                  </a:lnTo>
                  <a:lnTo>
                    <a:pt x="1032510" y="88519"/>
                  </a:lnTo>
                  <a:lnTo>
                    <a:pt x="3011805" y="2067306"/>
                  </a:lnTo>
                  <a:lnTo>
                    <a:pt x="3019806" y="2043938"/>
                  </a:lnTo>
                  <a:lnTo>
                    <a:pt x="3027426" y="2020570"/>
                  </a:lnTo>
                  <a:lnTo>
                    <a:pt x="3034792" y="1996948"/>
                  </a:lnTo>
                  <a:lnTo>
                    <a:pt x="3041777" y="1973199"/>
                  </a:lnTo>
                  <a:close/>
                </a:path>
                <a:path w="3096895" h="3100070">
                  <a:moveTo>
                    <a:pt x="3096641" y="1531239"/>
                  </a:moveTo>
                  <a:lnTo>
                    <a:pt x="1565148" y="254"/>
                  </a:lnTo>
                  <a:lnTo>
                    <a:pt x="1550162" y="0"/>
                  </a:lnTo>
                  <a:lnTo>
                    <a:pt x="1523492" y="254"/>
                  </a:lnTo>
                  <a:lnTo>
                    <a:pt x="1497076" y="889"/>
                  </a:lnTo>
                  <a:lnTo>
                    <a:pt x="1470660" y="2032"/>
                  </a:lnTo>
                  <a:lnTo>
                    <a:pt x="1444498" y="3683"/>
                  </a:lnTo>
                  <a:lnTo>
                    <a:pt x="3096641" y="1655318"/>
                  </a:lnTo>
                  <a:lnTo>
                    <a:pt x="3096641" y="1531239"/>
                  </a:lnTo>
                  <a:close/>
                </a:path>
              </a:pathLst>
            </a:custGeom>
            <a:solidFill>
              <a:srgbClr val="FABD00">
                <a:alpha val="2588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Formulir </a:t>
            </a:r>
            <a:r>
              <a:rPr dirty="0"/>
              <a:t>Permintaan Informasi</a:t>
            </a:r>
            <a:r>
              <a:rPr dirty="0" spc="-85"/>
              <a:t> </a:t>
            </a:r>
            <a:r>
              <a:rPr dirty="0" spc="5"/>
              <a:t>PPID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3955267" y="0"/>
            <a:ext cx="4231005" cy="1170940"/>
            <a:chOff x="13955267" y="0"/>
            <a:chExt cx="4231005" cy="1170940"/>
          </a:xfrm>
        </p:grpSpPr>
        <p:sp>
          <p:nvSpPr>
            <p:cNvPr id="9" name="object 9"/>
            <p:cNvSpPr/>
            <p:nvPr/>
          </p:nvSpPr>
          <p:spPr>
            <a:xfrm>
              <a:off x="15624047" y="108204"/>
              <a:ext cx="1879092" cy="10622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955267" y="0"/>
              <a:ext cx="4230497" cy="1135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4262628" y="1790700"/>
            <a:ext cx="9762744" cy="2732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62628" y="4610100"/>
            <a:ext cx="9762744" cy="525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908550" y="9920731"/>
            <a:ext cx="8545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8BE40"/>
                </a:solidFill>
                <a:latin typeface="Verdana"/>
                <a:cs typeface="Verdana"/>
              </a:rPr>
              <a:t>https://bob.kemenparekraf.go.id/ppid-badan-otorita-borobudur/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262508"/>
            <a:ext cx="91078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FFC000"/>
                </a:solidFill>
              </a:rPr>
              <a:t>2. </a:t>
            </a:r>
            <a:r>
              <a:rPr dirty="0" sz="3600" spc="-45">
                <a:solidFill>
                  <a:srgbClr val="FFC000"/>
                </a:solidFill>
              </a:rPr>
              <a:t>LAYANAN </a:t>
            </a:r>
            <a:r>
              <a:rPr dirty="0" sz="3600" spc="-50">
                <a:solidFill>
                  <a:srgbClr val="FFC000"/>
                </a:solidFill>
              </a:rPr>
              <a:t>INFORMATION</a:t>
            </a:r>
            <a:r>
              <a:rPr dirty="0" sz="3600" spc="-155">
                <a:solidFill>
                  <a:srgbClr val="FFC000"/>
                </a:solidFill>
              </a:rPr>
              <a:t> </a:t>
            </a:r>
            <a:r>
              <a:rPr dirty="0" sz="3600" spc="-45">
                <a:solidFill>
                  <a:srgbClr val="FFC000"/>
                </a:solidFill>
              </a:rPr>
              <a:t>CENTER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37743" y="0"/>
            <a:ext cx="17948275" cy="1170940"/>
            <a:chOff x="237743" y="0"/>
            <a:chExt cx="17948275" cy="1170940"/>
          </a:xfrm>
        </p:grpSpPr>
        <p:sp>
          <p:nvSpPr>
            <p:cNvPr id="4" name="object 4"/>
            <p:cNvSpPr/>
            <p:nvPr/>
          </p:nvSpPr>
          <p:spPr>
            <a:xfrm>
              <a:off x="237743" y="47244"/>
              <a:ext cx="673607" cy="943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624048" y="108204"/>
              <a:ext cx="1879092" cy="1062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955267" y="0"/>
              <a:ext cx="4230497" cy="1135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35940" y="2056892"/>
            <a:ext cx="17219930" cy="7342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Arial"/>
                <a:cs typeface="Arial"/>
              </a:rPr>
              <a:t>Layanan Information </a:t>
            </a:r>
            <a:r>
              <a:rPr dirty="0" sz="3200">
                <a:latin typeface="Arial"/>
                <a:cs typeface="Arial"/>
              </a:rPr>
              <a:t>Center </a:t>
            </a:r>
            <a:r>
              <a:rPr dirty="0" sz="3200" spc="-5">
                <a:latin typeface="Arial"/>
                <a:cs typeface="Arial"/>
              </a:rPr>
              <a:t>Badan Pelaksana Otorita Borobudur merupakan pelayanan  informasi </a:t>
            </a:r>
            <a:r>
              <a:rPr dirty="0" sz="3200">
                <a:latin typeface="Arial"/>
                <a:cs typeface="Arial"/>
              </a:rPr>
              <a:t>yang bersifat </a:t>
            </a:r>
            <a:r>
              <a:rPr dirty="0" sz="3200" spc="-5">
                <a:latin typeface="Arial"/>
                <a:cs typeface="Arial"/>
              </a:rPr>
              <a:t>luring </a:t>
            </a:r>
            <a:r>
              <a:rPr dirty="0" sz="3200" spc="-10">
                <a:latin typeface="Arial"/>
                <a:cs typeface="Arial"/>
              </a:rPr>
              <a:t>(offline) </a:t>
            </a:r>
            <a:r>
              <a:rPr dirty="0" sz="3200">
                <a:latin typeface="Arial"/>
                <a:cs typeface="Arial"/>
              </a:rPr>
              <a:t>yang </a:t>
            </a:r>
            <a:r>
              <a:rPr dirty="0" sz="3200" spc="-5">
                <a:latin typeface="Arial"/>
                <a:cs typeface="Arial"/>
              </a:rPr>
              <a:t>dimaksudkan untuk </a:t>
            </a:r>
            <a:r>
              <a:rPr dirty="0" sz="3200" spc="-10">
                <a:latin typeface="Arial"/>
                <a:cs typeface="Arial"/>
              </a:rPr>
              <a:t>membangun </a:t>
            </a:r>
            <a:r>
              <a:rPr dirty="0" sz="3200" spc="-5">
                <a:latin typeface="Arial"/>
                <a:cs typeface="Arial"/>
              </a:rPr>
              <a:t>mekanisme  layanan informasi melalui meja informasi </a:t>
            </a:r>
            <a:r>
              <a:rPr dirty="0" sz="3200">
                <a:latin typeface="Arial"/>
                <a:cs typeface="Arial"/>
              </a:rPr>
              <a:t>yang </a:t>
            </a:r>
            <a:r>
              <a:rPr dirty="0" sz="3200" spc="-5">
                <a:latin typeface="Arial"/>
                <a:cs typeface="Arial"/>
              </a:rPr>
              <a:t>terdapat di </a:t>
            </a:r>
            <a:r>
              <a:rPr dirty="0" sz="3200">
                <a:latin typeface="Arial"/>
                <a:cs typeface="Arial"/>
              </a:rPr>
              <a:t>kantor </a:t>
            </a:r>
            <a:r>
              <a:rPr dirty="0" sz="3200" spc="-5">
                <a:latin typeface="Arial"/>
                <a:cs typeface="Arial"/>
              </a:rPr>
              <a:t>Badan Pelaksana </a:t>
            </a:r>
            <a:r>
              <a:rPr dirty="0" sz="3200">
                <a:latin typeface="Arial"/>
                <a:cs typeface="Arial"/>
              </a:rPr>
              <a:t>Otorita  </a:t>
            </a:r>
            <a:r>
              <a:rPr dirty="0" sz="3200" spc="-5">
                <a:latin typeface="Arial"/>
                <a:cs typeface="Arial"/>
              </a:rPr>
              <a:t>Borobudur melalui interkoneksi dan sinergi dari data dan informasi </a:t>
            </a:r>
            <a:r>
              <a:rPr dirty="0" sz="3200">
                <a:latin typeface="Arial"/>
                <a:cs typeface="Arial"/>
              </a:rPr>
              <a:t>yang </a:t>
            </a:r>
            <a:r>
              <a:rPr dirty="0" sz="3200" spc="-5">
                <a:latin typeface="Arial"/>
                <a:cs typeface="Arial"/>
              </a:rPr>
              <a:t>dihasilkan oleh</a:t>
            </a:r>
            <a:r>
              <a:rPr dirty="0" sz="3200" spc="60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masing</a:t>
            </a:r>
            <a:endParaRPr sz="3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latin typeface="Arial"/>
                <a:cs typeface="Arial"/>
              </a:rPr>
              <a:t>- masing </a:t>
            </a:r>
            <a:r>
              <a:rPr dirty="0" sz="3200" spc="-5">
                <a:latin typeface="Arial"/>
                <a:cs typeface="Arial"/>
              </a:rPr>
              <a:t>unit kerja. Adapun tujuannya</a:t>
            </a:r>
            <a:r>
              <a:rPr dirty="0" sz="3200" spc="-24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adalah: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algn="just" marL="527685" indent="-515620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Mewujudkan pelayanan informasi </a:t>
            </a:r>
            <a:r>
              <a:rPr dirty="0" sz="3200">
                <a:latin typeface="Arial"/>
                <a:cs typeface="Arial"/>
              </a:rPr>
              <a:t>yang </a:t>
            </a:r>
            <a:r>
              <a:rPr dirty="0" sz="3200" spc="-5">
                <a:latin typeface="Arial"/>
                <a:cs typeface="Arial"/>
              </a:rPr>
              <a:t>terkoordinir melalui pelayanan meja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informasi;</a:t>
            </a:r>
            <a:endParaRPr sz="3200">
              <a:latin typeface="Arial"/>
              <a:cs typeface="Arial"/>
            </a:endParaRPr>
          </a:p>
          <a:p>
            <a:pPr algn="just"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Memberikan kemudahan </a:t>
            </a:r>
            <a:r>
              <a:rPr dirty="0" sz="3200">
                <a:latin typeface="Arial"/>
                <a:cs typeface="Arial"/>
              </a:rPr>
              <a:t>akses </a:t>
            </a:r>
            <a:r>
              <a:rPr dirty="0" sz="3200" spc="-5">
                <a:latin typeface="Arial"/>
                <a:cs typeface="Arial"/>
              </a:rPr>
              <a:t>data dan </a:t>
            </a:r>
            <a:r>
              <a:rPr dirty="0" sz="3200">
                <a:latin typeface="Arial"/>
                <a:cs typeface="Arial"/>
              </a:rPr>
              <a:t>informasi kepada masyarakat</a:t>
            </a:r>
            <a:r>
              <a:rPr dirty="0" sz="3200" spc="-18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luas;</a:t>
            </a:r>
            <a:endParaRPr sz="3200">
              <a:latin typeface="Arial"/>
              <a:cs typeface="Arial"/>
            </a:endParaRPr>
          </a:p>
          <a:p>
            <a:pPr algn="just" marL="527685" marR="5715" indent="-515620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Meningkatkan kualitas dan kuantitas pelayanan informasi baik internal dan eksternal bidang  pariwisata;</a:t>
            </a:r>
            <a:endParaRPr sz="3200">
              <a:latin typeface="Arial"/>
              <a:cs typeface="Arial"/>
            </a:endParaRPr>
          </a:p>
          <a:p>
            <a:pPr algn="just" marL="527685" marR="6985" indent="-515620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Menumbuhkembangkan </a:t>
            </a:r>
            <a:r>
              <a:rPr dirty="0" sz="3200">
                <a:latin typeface="Arial"/>
                <a:cs typeface="Arial"/>
              </a:rPr>
              <a:t>citra </a:t>
            </a:r>
            <a:r>
              <a:rPr dirty="0" sz="3200" spc="-5">
                <a:latin typeface="Arial"/>
                <a:cs typeface="Arial"/>
              </a:rPr>
              <a:t>positif Badan Pelaksana Otorita Borobudur secara </a:t>
            </a:r>
            <a:r>
              <a:rPr dirty="0" sz="3200">
                <a:latin typeface="Arial"/>
                <a:cs typeface="Arial"/>
              </a:rPr>
              <a:t>efektif </a:t>
            </a:r>
            <a:r>
              <a:rPr dirty="0" sz="3200" spc="-5">
                <a:latin typeface="Arial"/>
                <a:cs typeface="Arial"/>
              </a:rPr>
              <a:t>dan  efisien;</a:t>
            </a:r>
            <a:endParaRPr sz="3200">
              <a:latin typeface="Arial"/>
              <a:cs typeface="Arial"/>
            </a:endParaRPr>
          </a:p>
          <a:p>
            <a:pPr algn="just" marL="527685" marR="5080" indent="-515620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dirty="0" sz="3200" spc="-35">
                <a:latin typeface="Arial"/>
                <a:cs typeface="Arial"/>
              </a:rPr>
              <a:t>Terciptanya </a:t>
            </a:r>
            <a:r>
              <a:rPr dirty="0" sz="3200" spc="-5">
                <a:latin typeface="Arial"/>
                <a:cs typeface="Arial"/>
              </a:rPr>
              <a:t>transparansi informasi program dan kegiatan </a:t>
            </a:r>
            <a:r>
              <a:rPr dirty="0" sz="3200">
                <a:latin typeface="Arial"/>
                <a:cs typeface="Arial"/>
              </a:rPr>
              <a:t>kementerian </a:t>
            </a:r>
            <a:r>
              <a:rPr dirty="0" sz="3200" spc="-5">
                <a:latin typeface="Arial"/>
                <a:cs typeface="Arial"/>
              </a:rPr>
              <a:t>untuk </a:t>
            </a:r>
            <a:r>
              <a:rPr dirty="0" sz="3200" spc="-10">
                <a:latin typeface="Arial"/>
                <a:cs typeface="Arial"/>
              </a:rPr>
              <a:t>memperoleh  </a:t>
            </a:r>
            <a:r>
              <a:rPr dirty="0" sz="3200" spc="-5">
                <a:latin typeface="Arial"/>
                <a:cs typeface="Arial"/>
              </a:rPr>
              <a:t>dukungan </a:t>
            </a:r>
            <a:r>
              <a:rPr dirty="0" sz="3200" spc="-20">
                <a:latin typeface="Arial"/>
                <a:cs typeface="Arial"/>
              </a:rPr>
              <a:t>masyarakat;Tersedianya </a:t>
            </a:r>
            <a:r>
              <a:rPr dirty="0" sz="3200" spc="-5">
                <a:latin typeface="Arial"/>
                <a:cs typeface="Arial"/>
              </a:rPr>
              <a:t>data dan informasi Badan </a:t>
            </a:r>
            <a:r>
              <a:rPr dirty="0" sz="3200">
                <a:latin typeface="Arial"/>
                <a:cs typeface="Arial"/>
              </a:rPr>
              <a:t>Pelaksana Otorita </a:t>
            </a:r>
            <a:r>
              <a:rPr dirty="0" sz="3200" spc="-5">
                <a:latin typeface="Arial"/>
                <a:cs typeface="Arial"/>
              </a:rPr>
              <a:t>Borobudur  </a:t>
            </a:r>
            <a:r>
              <a:rPr dirty="0" sz="3200">
                <a:latin typeface="Arial"/>
                <a:cs typeface="Arial"/>
              </a:rPr>
              <a:t>yang </a:t>
            </a:r>
            <a:r>
              <a:rPr dirty="0" sz="3200" spc="-5">
                <a:latin typeface="Arial"/>
                <a:cs typeface="Arial"/>
              </a:rPr>
              <a:t>komprehensif, akurat, terkini, cepat dan mudah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diakses.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270129"/>
            <a:ext cx="113665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79415" algn="l"/>
              </a:tabLst>
            </a:pPr>
            <a:r>
              <a:rPr dirty="0" sz="3600" spc="-35">
                <a:solidFill>
                  <a:srgbClr val="FFC000"/>
                </a:solidFill>
              </a:rPr>
              <a:t>TATA</a:t>
            </a:r>
            <a:r>
              <a:rPr dirty="0" sz="3600" spc="-105">
                <a:solidFill>
                  <a:srgbClr val="FFC000"/>
                </a:solidFill>
              </a:rPr>
              <a:t> </a:t>
            </a:r>
            <a:r>
              <a:rPr dirty="0" sz="3600" spc="-45">
                <a:solidFill>
                  <a:srgbClr val="FFC000"/>
                </a:solidFill>
              </a:rPr>
              <a:t>PELAKSANAAN	INFORMATION</a:t>
            </a:r>
            <a:r>
              <a:rPr dirty="0" sz="3600" spc="-155">
                <a:solidFill>
                  <a:srgbClr val="FFC000"/>
                </a:solidFill>
              </a:rPr>
              <a:t> </a:t>
            </a:r>
            <a:r>
              <a:rPr dirty="0" sz="3600" spc="-45">
                <a:solidFill>
                  <a:srgbClr val="FFC000"/>
                </a:solidFill>
              </a:rPr>
              <a:t>CENTER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37743" y="0"/>
            <a:ext cx="17948275" cy="1170940"/>
            <a:chOff x="237743" y="0"/>
            <a:chExt cx="17948275" cy="1170940"/>
          </a:xfrm>
        </p:grpSpPr>
        <p:sp>
          <p:nvSpPr>
            <p:cNvPr id="4" name="object 4"/>
            <p:cNvSpPr/>
            <p:nvPr/>
          </p:nvSpPr>
          <p:spPr>
            <a:xfrm>
              <a:off x="237743" y="47244"/>
              <a:ext cx="673607" cy="943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624048" y="108204"/>
              <a:ext cx="1879092" cy="1062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955267" y="0"/>
              <a:ext cx="4230497" cy="1135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35940" y="1968072"/>
            <a:ext cx="15998825" cy="6815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95"/>
              </a:spcBef>
            </a:pPr>
            <a:r>
              <a:rPr dirty="0" sz="3200" spc="-5">
                <a:latin typeface="Arial"/>
                <a:cs typeface="Arial"/>
              </a:rPr>
              <a:t>Publik </a:t>
            </a:r>
            <a:r>
              <a:rPr dirty="0" sz="3200" spc="-10">
                <a:latin typeface="Arial"/>
                <a:cs typeface="Arial"/>
              </a:rPr>
              <a:t>dapat </a:t>
            </a:r>
            <a:r>
              <a:rPr dirty="0" sz="3200" spc="-5">
                <a:latin typeface="Arial"/>
                <a:cs typeface="Arial"/>
              </a:rPr>
              <a:t>memperoleh informasi mengenai Badan </a:t>
            </a:r>
            <a:r>
              <a:rPr dirty="0" sz="3200">
                <a:latin typeface="Arial"/>
                <a:cs typeface="Arial"/>
              </a:rPr>
              <a:t>Pelaksana </a:t>
            </a:r>
            <a:r>
              <a:rPr dirty="0" sz="3200" spc="-5">
                <a:latin typeface="Arial"/>
                <a:cs typeface="Arial"/>
              </a:rPr>
              <a:t>Otorita Borobudur  </a:t>
            </a:r>
            <a:r>
              <a:rPr dirty="0" sz="3200" spc="-10">
                <a:latin typeface="Arial"/>
                <a:cs typeface="Arial"/>
              </a:rPr>
              <a:t>dengan </a:t>
            </a:r>
            <a:r>
              <a:rPr dirty="0" sz="3200" spc="-5">
                <a:latin typeface="Arial"/>
                <a:cs typeface="Arial"/>
              </a:rPr>
              <a:t>tahapan sebagai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berikut:</a:t>
            </a:r>
            <a:endParaRPr sz="3200">
              <a:latin typeface="Arial"/>
              <a:cs typeface="Arial"/>
            </a:endParaRPr>
          </a:p>
          <a:p>
            <a:pPr algn="just" marL="927100" marR="5080" indent="-513715">
              <a:lnSpc>
                <a:spcPct val="150000"/>
              </a:lnSpc>
              <a:spcBef>
                <a:spcPts val="1620"/>
              </a:spcBef>
              <a:buAutoNum type="arabicPeriod"/>
              <a:tabLst>
                <a:tab pos="927100" algn="l"/>
              </a:tabLst>
            </a:pPr>
            <a:r>
              <a:rPr dirty="0" sz="3200">
                <a:latin typeface="Arial"/>
                <a:cs typeface="Arial"/>
              </a:rPr>
              <a:t>Pemohon </a:t>
            </a:r>
            <a:r>
              <a:rPr dirty="0" sz="3200" spc="-5">
                <a:latin typeface="Arial"/>
                <a:cs typeface="Arial"/>
              </a:rPr>
              <a:t>informasi/publik datang langsung </a:t>
            </a:r>
            <a:r>
              <a:rPr dirty="0" sz="3200">
                <a:latin typeface="Arial"/>
                <a:cs typeface="Arial"/>
              </a:rPr>
              <a:t>ke </a:t>
            </a:r>
            <a:r>
              <a:rPr dirty="0" sz="3200" spc="-5">
                <a:latin typeface="Arial"/>
                <a:cs typeface="Arial"/>
              </a:rPr>
              <a:t>Badan </a:t>
            </a:r>
            <a:r>
              <a:rPr dirty="0" sz="3200">
                <a:latin typeface="Arial"/>
                <a:cs typeface="Arial"/>
              </a:rPr>
              <a:t>Pelaksana Otorita </a:t>
            </a:r>
            <a:r>
              <a:rPr dirty="0" sz="3200" spc="-5">
                <a:latin typeface="Arial"/>
                <a:cs typeface="Arial"/>
              </a:rPr>
              <a:t>Borobudur  Mengisi buku tamu/daftar hadir </a:t>
            </a:r>
            <a:r>
              <a:rPr dirty="0" sz="3200">
                <a:latin typeface="Arial"/>
                <a:cs typeface="Arial"/>
              </a:rPr>
              <a:t>yang </a:t>
            </a:r>
            <a:r>
              <a:rPr dirty="0" sz="3200" spc="-5">
                <a:latin typeface="Arial"/>
                <a:cs typeface="Arial"/>
              </a:rPr>
              <a:t>disertakan </a:t>
            </a:r>
            <a:r>
              <a:rPr dirty="0" sz="3200">
                <a:latin typeface="Arial"/>
                <a:cs typeface="Arial"/>
              </a:rPr>
              <a:t>maksud </a:t>
            </a:r>
            <a:r>
              <a:rPr dirty="0" sz="3200" spc="-10">
                <a:latin typeface="Arial"/>
                <a:cs typeface="Arial"/>
              </a:rPr>
              <a:t>dan </a:t>
            </a:r>
            <a:r>
              <a:rPr dirty="0" sz="3200" spc="-5">
                <a:latin typeface="Arial"/>
                <a:cs typeface="Arial"/>
              </a:rPr>
              <a:t>tujuan </a:t>
            </a:r>
            <a:r>
              <a:rPr dirty="0" sz="3200" spc="-10">
                <a:latin typeface="Arial"/>
                <a:cs typeface="Arial"/>
              </a:rPr>
              <a:t>pemohon  </a:t>
            </a:r>
            <a:r>
              <a:rPr dirty="0" sz="3200" spc="-5">
                <a:latin typeface="Arial"/>
                <a:cs typeface="Arial"/>
              </a:rPr>
              <a:t>datang </a:t>
            </a:r>
            <a:r>
              <a:rPr dirty="0" sz="3200">
                <a:latin typeface="Arial"/>
                <a:cs typeface="Arial"/>
              </a:rPr>
              <a:t>ke </a:t>
            </a:r>
            <a:r>
              <a:rPr dirty="0" sz="3200" spc="-5">
                <a:latin typeface="Arial"/>
                <a:cs typeface="Arial"/>
              </a:rPr>
              <a:t>Badan </a:t>
            </a:r>
            <a:r>
              <a:rPr dirty="0" sz="3200">
                <a:latin typeface="Arial"/>
                <a:cs typeface="Arial"/>
              </a:rPr>
              <a:t>Pelaksana Otorita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Borobudur.</a:t>
            </a:r>
            <a:endParaRPr sz="3200">
              <a:latin typeface="Arial"/>
              <a:cs typeface="Arial"/>
            </a:endParaRPr>
          </a:p>
          <a:p>
            <a:pPr algn="just" marL="927100" indent="-513715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927100" algn="l"/>
              </a:tabLst>
            </a:pPr>
            <a:r>
              <a:rPr dirty="0" sz="3200">
                <a:latin typeface="Arial"/>
                <a:cs typeface="Arial"/>
              </a:rPr>
              <a:t>Pemohon akan </a:t>
            </a:r>
            <a:r>
              <a:rPr dirty="0" sz="3200" spc="-5">
                <a:latin typeface="Arial"/>
                <a:cs typeface="Arial"/>
              </a:rPr>
              <a:t>dilayani oleh petugas information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center</a:t>
            </a:r>
            <a:endParaRPr sz="3200">
              <a:latin typeface="Arial"/>
              <a:cs typeface="Arial"/>
            </a:endParaRPr>
          </a:p>
          <a:p>
            <a:pPr algn="just" marL="927100" marR="1501140" indent="-513715">
              <a:lnSpc>
                <a:spcPts val="5760"/>
              </a:lnSpc>
              <a:spcBef>
                <a:spcPts val="515"/>
              </a:spcBef>
              <a:buAutoNum type="arabicPeriod"/>
              <a:tabLst>
                <a:tab pos="927100" algn="l"/>
              </a:tabLst>
            </a:pPr>
            <a:r>
              <a:rPr dirty="0" sz="3200" spc="-25">
                <a:latin typeface="Arial"/>
                <a:cs typeface="Arial"/>
              </a:rPr>
              <a:t>Waktu </a:t>
            </a:r>
            <a:r>
              <a:rPr dirty="0" sz="3200" spc="-5">
                <a:latin typeface="Arial"/>
                <a:cs typeface="Arial"/>
              </a:rPr>
              <a:t>operasional </a:t>
            </a:r>
            <a:r>
              <a:rPr dirty="0" sz="3200">
                <a:latin typeface="Arial"/>
                <a:cs typeface="Arial"/>
              </a:rPr>
              <a:t>information center </a:t>
            </a:r>
            <a:r>
              <a:rPr dirty="0" sz="3200" spc="-5">
                <a:latin typeface="Arial"/>
                <a:cs typeface="Arial"/>
              </a:rPr>
              <a:t>Badan </a:t>
            </a:r>
            <a:r>
              <a:rPr dirty="0" sz="3200">
                <a:latin typeface="Arial"/>
                <a:cs typeface="Arial"/>
              </a:rPr>
              <a:t>Pelaksana Otorita </a:t>
            </a:r>
            <a:r>
              <a:rPr dirty="0" sz="3200" spc="-5">
                <a:latin typeface="Arial"/>
                <a:cs typeface="Arial"/>
              </a:rPr>
              <a:t>Borobudur</a:t>
            </a:r>
            <a:r>
              <a:rPr dirty="0" sz="3200" spc="-1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:  Hari : </a:t>
            </a:r>
            <a:r>
              <a:rPr dirty="0" sz="3200" spc="-5">
                <a:latin typeface="Arial"/>
                <a:cs typeface="Arial"/>
              </a:rPr>
              <a:t>Senin </a:t>
            </a:r>
            <a:r>
              <a:rPr dirty="0" sz="3200">
                <a:latin typeface="Arial"/>
                <a:cs typeface="Arial"/>
              </a:rPr>
              <a:t>–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Jumat</a:t>
            </a:r>
            <a:endParaRPr sz="3200">
              <a:latin typeface="Arial"/>
              <a:cs typeface="Arial"/>
            </a:endParaRPr>
          </a:p>
          <a:p>
            <a:pPr algn="just" marL="927100">
              <a:lnSpc>
                <a:spcPct val="100000"/>
              </a:lnSpc>
              <a:spcBef>
                <a:spcPts val="1410"/>
              </a:spcBef>
            </a:pPr>
            <a:r>
              <a:rPr dirty="0" sz="3200">
                <a:latin typeface="Arial"/>
                <a:cs typeface="Arial"/>
              </a:rPr>
              <a:t>Jam : </a:t>
            </a:r>
            <a:r>
              <a:rPr dirty="0" sz="3200" spc="-10">
                <a:latin typeface="Arial"/>
                <a:cs typeface="Arial"/>
              </a:rPr>
              <a:t>08:00 </a:t>
            </a:r>
            <a:r>
              <a:rPr dirty="0" sz="3200">
                <a:latin typeface="Arial"/>
                <a:cs typeface="Arial"/>
              </a:rPr>
              <a:t>– </a:t>
            </a:r>
            <a:r>
              <a:rPr dirty="0" sz="3200" spc="-10">
                <a:latin typeface="Arial"/>
                <a:cs typeface="Arial"/>
              </a:rPr>
              <a:t>16:00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WIB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41529"/>
            <a:ext cx="942276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5">
                <a:solidFill>
                  <a:srgbClr val="FFC000"/>
                </a:solidFill>
              </a:rPr>
              <a:t>LAPORAN </a:t>
            </a:r>
            <a:r>
              <a:rPr dirty="0" sz="3600" spc="-50">
                <a:solidFill>
                  <a:srgbClr val="FFC000"/>
                </a:solidFill>
              </a:rPr>
              <a:t>PERMOHONAN</a:t>
            </a:r>
            <a:r>
              <a:rPr dirty="0" sz="3600" spc="-114">
                <a:solidFill>
                  <a:srgbClr val="FFC000"/>
                </a:solidFill>
              </a:rPr>
              <a:t> </a:t>
            </a:r>
            <a:r>
              <a:rPr dirty="0" sz="3600" spc="-45">
                <a:solidFill>
                  <a:srgbClr val="FFC000"/>
                </a:solidFill>
              </a:rPr>
              <a:t>INFORMASI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dirty="0" sz="3600" spc="-50">
                <a:solidFill>
                  <a:srgbClr val="FFC000"/>
                </a:solidFill>
              </a:rPr>
              <a:t>Information </a:t>
            </a:r>
            <a:r>
              <a:rPr dirty="0" sz="3600" spc="-45">
                <a:solidFill>
                  <a:srgbClr val="FFC000"/>
                </a:solidFill>
              </a:rPr>
              <a:t>Center </a:t>
            </a:r>
            <a:r>
              <a:rPr dirty="0" sz="3600" spc="-50">
                <a:solidFill>
                  <a:srgbClr val="FFC000"/>
                </a:solidFill>
              </a:rPr>
              <a:t>September</a:t>
            </a:r>
            <a:r>
              <a:rPr dirty="0" sz="3600" spc="-165">
                <a:solidFill>
                  <a:srgbClr val="FFC000"/>
                </a:solidFill>
              </a:rPr>
              <a:t> </a:t>
            </a:r>
            <a:r>
              <a:rPr dirty="0" sz="3600" spc="-45">
                <a:solidFill>
                  <a:srgbClr val="FFC000"/>
                </a:solidFill>
              </a:rPr>
              <a:t>2022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37743" y="0"/>
            <a:ext cx="17948275" cy="1170940"/>
            <a:chOff x="237743" y="0"/>
            <a:chExt cx="17948275" cy="1170940"/>
          </a:xfrm>
        </p:grpSpPr>
        <p:sp>
          <p:nvSpPr>
            <p:cNvPr id="4" name="object 4"/>
            <p:cNvSpPr/>
            <p:nvPr/>
          </p:nvSpPr>
          <p:spPr>
            <a:xfrm>
              <a:off x="237743" y="47244"/>
              <a:ext cx="673607" cy="943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624048" y="108204"/>
              <a:ext cx="1879092" cy="1062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955267" y="0"/>
              <a:ext cx="4230497" cy="1135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35940" y="1968072"/>
            <a:ext cx="1714182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2364105" algn="l"/>
                <a:tab pos="3906520" algn="l"/>
                <a:tab pos="5401945" algn="l"/>
                <a:tab pos="7620634" algn="l"/>
                <a:tab pos="9161780" algn="l"/>
                <a:tab pos="11379200" algn="l"/>
                <a:tab pos="12603480" algn="l"/>
                <a:tab pos="13918565" algn="l"/>
                <a:tab pos="16226155" algn="l"/>
              </a:tabLst>
            </a:pPr>
            <a:r>
              <a:rPr dirty="0" sz="3200" spc="-5">
                <a:latin typeface="Arial"/>
                <a:cs typeface="Arial"/>
              </a:rPr>
              <a:t>I</a:t>
            </a:r>
            <a:r>
              <a:rPr dirty="0" sz="3200">
                <a:latin typeface="Arial"/>
                <a:cs typeface="Arial"/>
              </a:rPr>
              <a:t>nf</a:t>
            </a:r>
            <a:r>
              <a:rPr dirty="0" sz="3200" spc="-15">
                <a:latin typeface="Arial"/>
                <a:cs typeface="Arial"/>
              </a:rPr>
              <a:t>o</a:t>
            </a:r>
            <a:r>
              <a:rPr dirty="0" sz="3200">
                <a:latin typeface="Arial"/>
                <a:cs typeface="Arial"/>
              </a:rPr>
              <a:t>rma</a:t>
            </a:r>
            <a:r>
              <a:rPr dirty="0" sz="3200" spc="-25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ion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Cen</a:t>
            </a:r>
            <a:r>
              <a:rPr dirty="0" sz="3200" spc="-10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er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B</a:t>
            </a:r>
            <a:r>
              <a:rPr dirty="0" sz="3200" spc="-2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d</a:t>
            </a:r>
            <a:r>
              <a:rPr dirty="0" sz="3200" spc="-1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n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Pe</a:t>
            </a:r>
            <a:r>
              <a:rPr dirty="0" sz="3200" spc="-10">
                <a:latin typeface="Arial"/>
                <a:cs typeface="Arial"/>
              </a:rPr>
              <a:t>l</a:t>
            </a:r>
            <a:r>
              <a:rPr dirty="0" sz="3200">
                <a:latin typeface="Arial"/>
                <a:cs typeface="Arial"/>
              </a:rPr>
              <a:t>aksana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Otori</a:t>
            </a:r>
            <a:r>
              <a:rPr dirty="0" sz="3200" spc="-10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Bor</a:t>
            </a:r>
            <a:r>
              <a:rPr dirty="0" sz="3200" spc="-10">
                <a:latin typeface="Arial"/>
                <a:cs typeface="Arial"/>
              </a:rPr>
              <a:t>o</a:t>
            </a:r>
            <a:r>
              <a:rPr dirty="0" sz="3200" spc="-20">
                <a:latin typeface="Arial"/>
                <a:cs typeface="Arial"/>
              </a:rPr>
              <a:t>b</a:t>
            </a:r>
            <a:r>
              <a:rPr dirty="0" sz="3200">
                <a:latin typeface="Arial"/>
                <a:cs typeface="Arial"/>
              </a:rPr>
              <a:t>u</a:t>
            </a:r>
            <a:r>
              <a:rPr dirty="0" sz="3200" spc="-10">
                <a:latin typeface="Arial"/>
                <a:cs typeface="Arial"/>
              </a:rPr>
              <a:t>d</a:t>
            </a:r>
            <a:r>
              <a:rPr dirty="0" sz="3200">
                <a:latin typeface="Arial"/>
                <a:cs typeface="Arial"/>
              </a:rPr>
              <a:t>ur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20">
                <a:latin typeface="Arial"/>
                <a:cs typeface="Arial"/>
              </a:rPr>
              <a:t>p</a:t>
            </a:r>
            <a:r>
              <a:rPr dirty="0" sz="3200">
                <a:latin typeface="Arial"/>
                <a:cs typeface="Arial"/>
              </a:rPr>
              <a:t>ada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b</a:t>
            </a:r>
            <a:r>
              <a:rPr dirty="0" sz="3200" spc="-10">
                <a:latin typeface="Arial"/>
                <a:cs typeface="Arial"/>
              </a:rPr>
              <a:t>u</a:t>
            </a:r>
            <a:r>
              <a:rPr dirty="0" sz="3200">
                <a:latin typeface="Arial"/>
                <a:cs typeface="Arial"/>
              </a:rPr>
              <a:t>lan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Se</a:t>
            </a:r>
            <a:r>
              <a:rPr dirty="0" sz="3200" spc="-15">
                <a:latin typeface="Arial"/>
                <a:cs typeface="Arial"/>
              </a:rPr>
              <a:t>p</a:t>
            </a:r>
            <a:r>
              <a:rPr dirty="0" sz="3200">
                <a:latin typeface="Arial"/>
                <a:cs typeface="Arial"/>
              </a:rPr>
              <a:t>te</a:t>
            </a:r>
            <a:r>
              <a:rPr dirty="0" sz="3200" spc="-15">
                <a:latin typeface="Arial"/>
                <a:cs typeface="Arial"/>
              </a:rPr>
              <a:t>m</a:t>
            </a:r>
            <a:r>
              <a:rPr dirty="0" sz="3200">
                <a:latin typeface="Arial"/>
                <a:cs typeface="Arial"/>
              </a:rPr>
              <a:t>b</a:t>
            </a:r>
            <a:r>
              <a:rPr dirty="0" sz="3200" spc="-10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r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10">
                <a:latin typeface="Arial"/>
                <a:cs typeface="Arial"/>
              </a:rPr>
              <a:t>2022  </a:t>
            </a:r>
            <a:r>
              <a:rPr dirty="0" sz="3200" spc="-5">
                <a:latin typeface="Arial"/>
                <a:cs typeface="Arial"/>
              </a:rPr>
              <a:t>menerima </a:t>
            </a:r>
            <a:r>
              <a:rPr dirty="0" sz="3200">
                <a:latin typeface="Arial"/>
                <a:cs typeface="Arial"/>
              </a:rPr>
              <a:t>3 </a:t>
            </a:r>
            <a:r>
              <a:rPr dirty="0" sz="3200" spc="-5">
                <a:latin typeface="Arial"/>
                <a:cs typeface="Arial"/>
              </a:rPr>
              <a:t>(tiga) permohonan informasi publik dan </a:t>
            </a:r>
            <a:r>
              <a:rPr dirty="0" sz="3200" spc="-10">
                <a:latin typeface="Arial"/>
                <a:cs typeface="Arial"/>
              </a:rPr>
              <a:t>pengaduan </a:t>
            </a:r>
            <a:r>
              <a:rPr dirty="0" sz="3200">
                <a:latin typeface="Arial"/>
                <a:cs typeface="Arial"/>
              </a:rPr>
              <a:t>secara </a:t>
            </a:r>
            <a:r>
              <a:rPr dirty="0" sz="3200" spc="-5">
                <a:latin typeface="Arial"/>
                <a:cs typeface="Arial"/>
              </a:rPr>
              <a:t>tatap muka</a:t>
            </a:r>
            <a:r>
              <a:rPr dirty="0" sz="3200" spc="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(langsung).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68134" y="3777234"/>
          <a:ext cx="17199610" cy="513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25"/>
                <a:gridCol w="2910204"/>
                <a:gridCol w="2273300"/>
                <a:gridCol w="1753235"/>
                <a:gridCol w="4617084"/>
                <a:gridCol w="2664459"/>
                <a:gridCol w="2244725"/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latin typeface="Carlito"/>
                          <a:cs typeface="Carlito"/>
                        </a:rPr>
                        <a:t>No.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Tanggal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latin typeface="Carlito"/>
                          <a:cs typeface="Carlito"/>
                        </a:rPr>
                        <a:t>Nama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 marR="264160" indent="3048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Jalur  </a:t>
                      </a:r>
                      <a:r>
                        <a:rPr dirty="0" sz="2400" b="1">
                          <a:latin typeface="Carlito"/>
                          <a:cs typeface="Carlito"/>
                        </a:rPr>
                        <a:t>I</a:t>
                      </a:r>
                      <a:r>
                        <a:rPr dirty="0" sz="2400" spc="-10" b="1">
                          <a:latin typeface="Carlito"/>
                          <a:cs typeface="Carlito"/>
                        </a:rPr>
                        <a:t>n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for</a:t>
                      </a:r>
                      <a:r>
                        <a:rPr dirty="0" sz="2400" b="1">
                          <a:latin typeface="Carlito"/>
                          <a:cs typeface="Carlito"/>
                        </a:rPr>
                        <a:t>masi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Permintaan</a:t>
                      </a:r>
                      <a:r>
                        <a:rPr dirty="0" sz="2400" spc="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Informasi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Tujuan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707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latin typeface="Carlito"/>
                          <a:cs typeface="Carlito"/>
                        </a:rPr>
                        <a:t>Status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1.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14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September</a:t>
                      </a:r>
                      <a:r>
                        <a:rPr dirty="0" sz="24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2022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0979" marR="215265" indent="19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Mahasiswa  Universitas  Negeri</a:t>
                      </a:r>
                      <a:r>
                        <a:rPr dirty="0" sz="2400" spc="-9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Sebelas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Maret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97840" marR="280035" indent="-2089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Inf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o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rm</a:t>
                      </a:r>
                      <a:r>
                        <a:rPr dirty="0" sz="2400" spc="5"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si  Publik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2075" marR="81915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635760" algn="l"/>
                          <a:tab pos="3636645" algn="l"/>
                        </a:tabLst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program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dan kegiatan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terkait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Badan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	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Pelaksana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	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Ot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o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ri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a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Borobudur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2075" marR="83820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2105660" algn="l"/>
                        </a:tabLst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2400" spc="5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pendukung 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penelitia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n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	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dan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Kajian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985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Selesai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2.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22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September</a:t>
                      </a:r>
                      <a:r>
                        <a:rPr dirty="0" sz="24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2022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385445" marR="378460" indent="577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Mahasiswa 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Universitas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Gajah</a:t>
                      </a:r>
                      <a:r>
                        <a:rPr dirty="0" sz="2400" spc="-9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Mada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840" marR="280035" indent="-2089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Inf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o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rm</a:t>
                      </a:r>
                      <a:r>
                        <a:rPr dirty="0" sz="2400" spc="5"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si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Publik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81915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635760" algn="l"/>
                          <a:tab pos="3636645" algn="l"/>
                        </a:tabLst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program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dan kegiatan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terkait  Badan	Pelaksana	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Otori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a 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Borobudur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84455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2105660" algn="l"/>
                        </a:tabLst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2400" spc="5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pendukung  pen</a:t>
                      </a:r>
                      <a:r>
                        <a:rPr dirty="0" sz="2400" spc="5">
                          <a:latin typeface="Carlito"/>
                          <a:cs typeface="Carlito"/>
                        </a:rPr>
                        <a:t>e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litian	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dan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Kajian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Selesai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3.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27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September</a:t>
                      </a:r>
                      <a:r>
                        <a:rPr dirty="0" sz="24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2022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7475" marR="111760" indent="25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Mahasiswa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Universitas  Muhamm</a:t>
                      </a:r>
                      <a:r>
                        <a:rPr dirty="0" sz="2400" spc="5"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diy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ah 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Magelang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97840" marR="280035" indent="-2089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Inf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o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rm</a:t>
                      </a:r>
                      <a:r>
                        <a:rPr dirty="0" sz="2400" spc="5"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si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Publik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2075" marR="8191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635760" algn="l"/>
                          <a:tab pos="3636645" algn="l"/>
                        </a:tabLst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program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dan kegiatan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terkait  Badan	Pelaksana	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Otori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t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a  Borobudur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2075" marR="8445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2105660" algn="l"/>
                        </a:tabLst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Data</a:t>
                      </a:r>
                      <a:r>
                        <a:rPr dirty="0" sz="2400" spc="5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pendukung  pen</a:t>
                      </a:r>
                      <a:r>
                        <a:rPr dirty="0" sz="2400" spc="5">
                          <a:latin typeface="Carlito"/>
                          <a:cs typeface="Carlito"/>
                        </a:rPr>
                        <a:t>e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litian	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dan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Kajian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98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Selesai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1397" y="235966"/>
            <a:ext cx="816038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 b="1">
                <a:solidFill>
                  <a:srgbClr val="FFC000"/>
                </a:solidFill>
                <a:latin typeface="Verdana"/>
                <a:cs typeface="Verdana"/>
              </a:rPr>
              <a:t>3. </a:t>
            </a:r>
            <a:r>
              <a:rPr dirty="0" sz="3600" spc="-45" b="1">
                <a:solidFill>
                  <a:srgbClr val="FFC000"/>
                </a:solidFill>
                <a:latin typeface="Verdana"/>
                <a:cs typeface="Verdana"/>
              </a:rPr>
              <a:t>LAYANAN CALL CENTER</a:t>
            </a:r>
            <a:r>
              <a:rPr dirty="0" sz="3600" spc="-220" b="1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dirty="0" sz="3600" spc="-40" b="1">
                <a:solidFill>
                  <a:srgbClr val="FFC000"/>
                </a:solidFill>
                <a:latin typeface="Verdana"/>
                <a:cs typeface="Verdana"/>
              </a:rPr>
              <a:t>BPOB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53355" y="2961132"/>
            <a:ext cx="8781288" cy="5855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53355" y="2161032"/>
            <a:ext cx="8781415" cy="800100"/>
          </a:xfrm>
          <a:prstGeom prst="rect">
            <a:avLst/>
          </a:prstGeom>
          <a:solidFill>
            <a:srgbClr val="07034D"/>
          </a:solidFill>
        </p:spPr>
        <p:txBody>
          <a:bodyPr wrap="square" lIns="0" tIns="368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Telepon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(0274)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2924834,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(0274)</a:t>
            </a:r>
            <a:r>
              <a:rPr dirty="0" sz="280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5015052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3529584"/>
            <a:ext cx="3886200" cy="5727065"/>
          </a:xfrm>
          <a:custGeom>
            <a:avLst/>
            <a:gdLst/>
            <a:ahLst/>
            <a:cxnLst/>
            <a:rect l="l" t="t" r="r" b="b"/>
            <a:pathLst>
              <a:path w="3886200" h="5727065">
                <a:moveTo>
                  <a:pt x="1943989" y="0"/>
                </a:moveTo>
                <a:lnTo>
                  <a:pt x="1895856" y="1016"/>
                </a:lnTo>
                <a:lnTo>
                  <a:pt x="1848231" y="4191"/>
                </a:lnTo>
                <a:lnTo>
                  <a:pt x="1801241" y="9398"/>
                </a:lnTo>
                <a:lnTo>
                  <a:pt x="1754758" y="16510"/>
                </a:lnTo>
                <a:lnTo>
                  <a:pt x="1709039" y="25654"/>
                </a:lnTo>
                <a:lnTo>
                  <a:pt x="1664081" y="36575"/>
                </a:lnTo>
                <a:lnTo>
                  <a:pt x="1619758" y="49402"/>
                </a:lnTo>
                <a:lnTo>
                  <a:pt x="1576324" y="64135"/>
                </a:lnTo>
                <a:lnTo>
                  <a:pt x="1533779" y="80518"/>
                </a:lnTo>
                <a:lnTo>
                  <a:pt x="1491995" y="98679"/>
                </a:lnTo>
                <a:lnTo>
                  <a:pt x="1451229" y="118618"/>
                </a:lnTo>
                <a:lnTo>
                  <a:pt x="1411351" y="140081"/>
                </a:lnTo>
                <a:lnTo>
                  <a:pt x="1372616" y="163195"/>
                </a:lnTo>
                <a:lnTo>
                  <a:pt x="1334897" y="187833"/>
                </a:lnTo>
                <a:lnTo>
                  <a:pt x="1298320" y="213868"/>
                </a:lnTo>
                <a:lnTo>
                  <a:pt x="1262888" y="241554"/>
                </a:lnTo>
                <a:lnTo>
                  <a:pt x="1228598" y="270510"/>
                </a:lnTo>
                <a:lnTo>
                  <a:pt x="1195577" y="300863"/>
                </a:lnTo>
                <a:lnTo>
                  <a:pt x="1163827" y="332613"/>
                </a:lnTo>
                <a:lnTo>
                  <a:pt x="1133475" y="365633"/>
                </a:lnTo>
                <a:lnTo>
                  <a:pt x="1104392" y="399923"/>
                </a:lnTo>
                <a:lnTo>
                  <a:pt x="1076833" y="435356"/>
                </a:lnTo>
                <a:lnTo>
                  <a:pt x="1050670" y="471932"/>
                </a:lnTo>
                <a:lnTo>
                  <a:pt x="1026032" y="509651"/>
                </a:lnTo>
                <a:lnTo>
                  <a:pt x="1003045" y="548386"/>
                </a:lnTo>
                <a:lnTo>
                  <a:pt x="981456" y="588264"/>
                </a:lnTo>
                <a:lnTo>
                  <a:pt x="961644" y="629031"/>
                </a:lnTo>
                <a:lnTo>
                  <a:pt x="943482" y="670687"/>
                </a:lnTo>
                <a:lnTo>
                  <a:pt x="927100" y="713359"/>
                </a:lnTo>
                <a:lnTo>
                  <a:pt x="912368" y="756793"/>
                </a:lnTo>
                <a:lnTo>
                  <a:pt x="899541" y="800989"/>
                </a:lnTo>
                <a:lnTo>
                  <a:pt x="888492" y="846074"/>
                </a:lnTo>
                <a:lnTo>
                  <a:pt x="879475" y="891794"/>
                </a:lnTo>
                <a:lnTo>
                  <a:pt x="872236" y="938149"/>
                </a:lnTo>
                <a:lnTo>
                  <a:pt x="867156" y="985266"/>
                </a:lnTo>
                <a:lnTo>
                  <a:pt x="863981" y="1032891"/>
                </a:lnTo>
                <a:lnTo>
                  <a:pt x="863345" y="1059942"/>
                </a:lnTo>
                <a:lnTo>
                  <a:pt x="0" y="1059942"/>
                </a:lnTo>
                <a:lnTo>
                  <a:pt x="0" y="5726747"/>
                </a:lnTo>
                <a:lnTo>
                  <a:pt x="3886200" y="5726747"/>
                </a:lnTo>
                <a:lnTo>
                  <a:pt x="3886200" y="1059942"/>
                </a:lnTo>
                <a:lnTo>
                  <a:pt x="3024632" y="1059942"/>
                </a:lnTo>
                <a:lnTo>
                  <a:pt x="3023997" y="1032891"/>
                </a:lnTo>
                <a:lnTo>
                  <a:pt x="3020949" y="985266"/>
                </a:lnTo>
                <a:lnTo>
                  <a:pt x="3015741" y="938149"/>
                </a:lnTo>
                <a:lnTo>
                  <a:pt x="3008629" y="891794"/>
                </a:lnTo>
                <a:lnTo>
                  <a:pt x="2999486" y="846074"/>
                </a:lnTo>
                <a:lnTo>
                  <a:pt x="2988437" y="800989"/>
                </a:lnTo>
                <a:lnTo>
                  <a:pt x="2975610" y="756793"/>
                </a:lnTo>
                <a:lnTo>
                  <a:pt x="2961004" y="713359"/>
                </a:lnTo>
                <a:lnTo>
                  <a:pt x="2944495" y="670687"/>
                </a:lnTo>
                <a:lnTo>
                  <a:pt x="2926334" y="629031"/>
                </a:lnTo>
                <a:lnTo>
                  <a:pt x="2906522" y="588264"/>
                </a:lnTo>
                <a:lnTo>
                  <a:pt x="2885059" y="548386"/>
                </a:lnTo>
                <a:lnTo>
                  <a:pt x="2861945" y="509651"/>
                </a:lnTo>
                <a:lnTo>
                  <a:pt x="2837307" y="471932"/>
                </a:lnTo>
                <a:lnTo>
                  <a:pt x="2811145" y="435356"/>
                </a:lnTo>
                <a:lnTo>
                  <a:pt x="2783586" y="399923"/>
                </a:lnTo>
                <a:lnTo>
                  <a:pt x="2754503" y="365633"/>
                </a:lnTo>
                <a:lnTo>
                  <a:pt x="2724150" y="332613"/>
                </a:lnTo>
                <a:lnTo>
                  <a:pt x="2692400" y="300863"/>
                </a:lnTo>
                <a:lnTo>
                  <a:pt x="2659379" y="270510"/>
                </a:lnTo>
                <a:lnTo>
                  <a:pt x="2625216" y="241554"/>
                </a:lnTo>
                <a:lnTo>
                  <a:pt x="2589657" y="213868"/>
                </a:lnTo>
                <a:lnTo>
                  <a:pt x="2553080" y="187833"/>
                </a:lnTo>
                <a:lnTo>
                  <a:pt x="2515362" y="163195"/>
                </a:lnTo>
                <a:lnTo>
                  <a:pt x="2476627" y="140081"/>
                </a:lnTo>
                <a:lnTo>
                  <a:pt x="2436749" y="118618"/>
                </a:lnTo>
                <a:lnTo>
                  <a:pt x="2395982" y="98679"/>
                </a:lnTo>
                <a:lnTo>
                  <a:pt x="2354326" y="80518"/>
                </a:lnTo>
                <a:lnTo>
                  <a:pt x="2311654" y="64135"/>
                </a:lnTo>
                <a:lnTo>
                  <a:pt x="2268220" y="49402"/>
                </a:lnTo>
                <a:lnTo>
                  <a:pt x="2224024" y="36575"/>
                </a:lnTo>
                <a:lnTo>
                  <a:pt x="2178939" y="25654"/>
                </a:lnTo>
                <a:lnTo>
                  <a:pt x="2133219" y="16510"/>
                </a:lnTo>
                <a:lnTo>
                  <a:pt x="2086864" y="9398"/>
                </a:lnTo>
                <a:lnTo>
                  <a:pt x="2039747" y="4191"/>
                </a:lnTo>
                <a:lnTo>
                  <a:pt x="1992122" y="1016"/>
                </a:lnTo>
                <a:lnTo>
                  <a:pt x="1943989" y="0"/>
                </a:lnTo>
                <a:close/>
              </a:path>
            </a:pathLst>
          </a:custGeom>
          <a:solidFill>
            <a:srgbClr val="0330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" y="37336"/>
            <a:ext cx="18287365" cy="10250170"/>
          </a:xfrm>
          <a:custGeom>
            <a:avLst/>
            <a:gdLst/>
            <a:ahLst/>
            <a:cxnLst/>
            <a:rect l="l" t="t" r="r" b="b"/>
            <a:pathLst>
              <a:path w="18287365" h="10250170">
                <a:moveTo>
                  <a:pt x="18287238" y="10249660"/>
                </a:moveTo>
                <a:lnTo>
                  <a:pt x="18287238" y="0"/>
                </a:lnTo>
                <a:lnTo>
                  <a:pt x="0" y="0"/>
                </a:lnTo>
                <a:lnTo>
                  <a:pt x="0" y="10249660"/>
                </a:lnTo>
                <a:lnTo>
                  <a:pt x="18287238" y="10249660"/>
                </a:lnTo>
                <a:close/>
              </a:path>
            </a:pathLst>
          </a:custGeom>
          <a:solidFill>
            <a:srgbClr val="0703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37336"/>
            <a:ext cx="18287365" cy="10250170"/>
          </a:xfrm>
          <a:custGeom>
            <a:avLst/>
            <a:gdLst/>
            <a:ahLst/>
            <a:cxnLst/>
            <a:rect l="l" t="t" r="r" b="b"/>
            <a:pathLst>
              <a:path w="18287365" h="10250170">
                <a:moveTo>
                  <a:pt x="18287238" y="0"/>
                </a:moveTo>
                <a:lnTo>
                  <a:pt x="0" y="0"/>
                </a:lnTo>
                <a:lnTo>
                  <a:pt x="0" y="1024966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60917" y="2091003"/>
            <a:ext cx="640842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48710" algn="l"/>
              </a:tabLst>
            </a:pPr>
            <a:r>
              <a:rPr dirty="0" sz="6000" spc="36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6000" spc="37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6000" spc="365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r>
              <a:rPr dirty="0" sz="6000" spc="37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60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60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6000" spc="505">
                <a:solidFill>
                  <a:srgbClr val="FFFFFF"/>
                </a:solidFill>
                <a:latin typeface="Tahoma"/>
                <a:cs typeface="Tahoma"/>
              </a:rPr>
              <a:t>KA</a:t>
            </a:r>
            <a:r>
              <a:rPr dirty="0" sz="6000" spc="509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dirty="0" sz="600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endParaRPr sz="60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32432" y="2138172"/>
            <a:ext cx="7973695" cy="6010910"/>
            <a:chOff x="1932432" y="2138172"/>
            <a:chExt cx="7973695" cy="6010910"/>
          </a:xfrm>
        </p:grpSpPr>
        <p:sp>
          <p:nvSpPr>
            <p:cNvPr id="7" name="object 7"/>
            <p:cNvSpPr/>
            <p:nvPr/>
          </p:nvSpPr>
          <p:spPr>
            <a:xfrm>
              <a:off x="8825484" y="5347715"/>
              <a:ext cx="441325" cy="457200"/>
            </a:xfrm>
            <a:custGeom>
              <a:avLst/>
              <a:gdLst/>
              <a:ahLst/>
              <a:cxnLst/>
              <a:rect l="l" t="t" r="r" b="b"/>
              <a:pathLst>
                <a:path w="441325" h="457200">
                  <a:moveTo>
                    <a:pt x="441198" y="146685"/>
                  </a:moveTo>
                  <a:lnTo>
                    <a:pt x="439039" y="139573"/>
                  </a:lnTo>
                  <a:lnTo>
                    <a:pt x="429514" y="121920"/>
                  </a:lnTo>
                  <a:lnTo>
                    <a:pt x="426339" y="116205"/>
                  </a:lnTo>
                  <a:lnTo>
                    <a:pt x="417957" y="100838"/>
                  </a:lnTo>
                  <a:lnTo>
                    <a:pt x="390017" y="66929"/>
                  </a:lnTo>
                  <a:lnTo>
                    <a:pt x="356235" y="38989"/>
                  </a:lnTo>
                  <a:lnTo>
                    <a:pt x="317373" y="17907"/>
                  </a:lnTo>
                  <a:lnTo>
                    <a:pt x="274574" y="4699"/>
                  </a:lnTo>
                  <a:lnTo>
                    <a:pt x="228600" y="0"/>
                  </a:lnTo>
                  <a:lnTo>
                    <a:pt x="182499" y="4699"/>
                  </a:lnTo>
                  <a:lnTo>
                    <a:pt x="139573" y="17907"/>
                  </a:lnTo>
                  <a:lnTo>
                    <a:pt x="100711" y="38989"/>
                  </a:lnTo>
                  <a:lnTo>
                    <a:pt x="66929" y="66929"/>
                  </a:lnTo>
                  <a:lnTo>
                    <a:pt x="38989" y="100838"/>
                  </a:lnTo>
                  <a:lnTo>
                    <a:pt x="17907" y="139573"/>
                  </a:lnTo>
                  <a:lnTo>
                    <a:pt x="4572" y="182499"/>
                  </a:lnTo>
                  <a:lnTo>
                    <a:pt x="0" y="227711"/>
                  </a:lnTo>
                  <a:lnTo>
                    <a:pt x="0" y="229235"/>
                  </a:lnTo>
                  <a:lnTo>
                    <a:pt x="4572" y="274701"/>
                  </a:lnTo>
                  <a:lnTo>
                    <a:pt x="17907" y="317627"/>
                  </a:lnTo>
                  <a:lnTo>
                    <a:pt x="38989" y="356362"/>
                  </a:lnTo>
                  <a:lnTo>
                    <a:pt x="66929" y="390271"/>
                  </a:lnTo>
                  <a:lnTo>
                    <a:pt x="100711" y="418211"/>
                  </a:lnTo>
                  <a:lnTo>
                    <a:pt x="139573" y="439293"/>
                  </a:lnTo>
                  <a:lnTo>
                    <a:pt x="182499" y="452501"/>
                  </a:lnTo>
                  <a:lnTo>
                    <a:pt x="228600" y="457200"/>
                  </a:lnTo>
                  <a:lnTo>
                    <a:pt x="274574" y="452501"/>
                  </a:lnTo>
                  <a:lnTo>
                    <a:pt x="317500" y="439293"/>
                  </a:lnTo>
                  <a:lnTo>
                    <a:pt x="356362" y="418211"/>
                  </a:lnTo>
                  <a:lnTo>
                    <a:pt x="390144" y="390271"/>
                  </a:lnTo>
                  <a:lnTo>
                    <a:pt x="417703" y="356870"/>
                  </a:lnTo>
                  <a:lnTo>
                    <a:pt x="158496" y="356870"/>
                  </a:lnTo>
                  <a:lnTo>
                    <a:pt x="110744" y="343154"/>
                  </a:lnTo>
                  <a:lnTo>
                    <a:pt x="92329" y="334137"/>
                  </a:lnTo>
                  <a:lnTo>
                    <a:pt x="96774" y="334010"/>
                  </a:lnTo>
                  <a:lnTo>
                    <a:pt x="141605" y="328295"/>
                  </a:lnTo>
                  <a:lnTo>
                    <a:pt x="178308" y="309626"/>
                  </a:lnTo>
                  <a:lnTo>
                    <a:pt x="181229" y="307213"/>
                  </a:lnTo>
                  <a:lnTo>
                    <a:pt x="154559" y="298831"/>
                  </a:lnTo>
                  <a:lnTo>
                    <a:pt x="125857" y="267843"/>
                  </a:lnTo>
                  <a:lnTo>
                    <a:pt x="124841" y="264795"/>
                  </a:lnTo>
                  <a:lnTo>
                    <a:pt x="145415" y="264795"/>
                  </a:lnTo>
                  <a:lnTo>
                    <a:pt x="151003" y="262636"/>
                  </a:lnTo>
                  <a:lnTo>
                    <a:pt x="116078" y="241681"/>
                  </a:lnTo>
                  <a:lnTo>
                    <a:pt x="103886" y="202057"/>
                  </a:lnTo>
                  <a:lnTo>
                    <a:pt x="120269" y="202057"/>
                  </a:lnTo>
                  <a:lnTo>
                    <a:pt x="119380" y="201295"/>
                  </a:lnTo>
                  <a:lnTo>
                    <a:pt x="112014" y="191008"/>
                  </a:lnTo>
                  <a:lnTo>
                    <a:pt x="105410" y="175387"/>
                  </a:lnTo>
                  <a:lnTo>
                    <a:pt x="103505" y="157607"/>
                  </a:lnTo>
                  <a:lnTo>
                    <a:pt x="106045" y="141986"/>
                  </a:lnTo>
                  <a:lnTo>
                    <a:pt x="109855" y="130937"/>
                  </a:lnTo>
                  <a:lnTo>
                    <a:pt x="111760" y="126619"/>
                  </a:lnTo>
                  <a:lnTo>
                    <a:pt x="265176" y="126619"/>
                  </a:lnTo>
                  <a:lnTo>
                    <a:pt x="277495" y="120142"/>
                  </a:lnTo>
                  <a:lnTo>
                    <a:pt x="297180" y="116205"/>
                  </a:lnTo>
                  <a:lnTo>
                    <a:pt x="316738" y="118237"/>
                  </a:lnTo>
                  <a:lnTo>
                    <a:pt x="331470" y="124968"/>
                  </a:lnTo>
                  <a:lnTo>
                    <a:pt x="340995" y="132207"/>
                  </a:lnTo>
                  <a:lnTo>
                    <a:pt x="344297" y="135636"/>
                  </a:lnTo>
                  <a:lnTo>
                    <a:pt x="353187" y="133985"/>
                  </a:lnTo>
                  <a:lnTo>
                    <a:pt x="373380" y="126619"/>
                  </a:lnTo>
                  <a:lnTo>
                    <a:pt x="383540" y="121920"/>
                  </a:lnTo>
                  <a:lnTo>
                    <a:pt x="379984" y="132842"/>
                  </a:lnTo>
                  <a:lnTo>
                    <a:pt x="366141" y="149860"/>
                  </a:lnTo>
                  <a:lnTo>
                    <a:pt x="358394" y="154940"/>
                  </a:lnTo>
                  <a:lnTo>
                    <a:pt x="367538" y="154432"/>
                  </a:lnTo>
                  <a:lnTo>
                    <a:pt x="385699" y="149225"/>
                  </a:lnTo>
                  <a:lnTo>
                    <a:pt x="390652" y="146685"/>
                  </a:lnTo>
                  <a:lnTo>
                    <a:pt x="441198" y="146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937244" y="5474335"/>
              <a:ext cx="153415" cy="643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843772" y="4629911"/>
              <a:ext cx="1062355" cy="1175385"/>
            </a:xfrm>
            <a:custGeom>
              <a:avLst/>
              <a:gdLst/>
              <a:ahLst/>
              <a:cxnLst/>
              <a:rect l="l" t="t" r="r" b="b"/>
              <a:pathLst>
                <a:path w="1062354" h="1175385">
                  <a:moveTo>
                    <a:pt x="109855" y="926846"/>
                  </a:moveTo>
                  <a:lnTo>
                    <a:pt x="107315" y="924941"/>
                  </a:lnTo>
                  <a:lnTo>
                    <a:pt x="101981" y="919861"/>
                  </a:lnTo>
                  <a:lnTo>
                    <a:pt x="85598" y="919861"/>
                  </a:lnTo>
                  <a:lnTo>
                    <a:pt x="93472" y="924687"/>
                  </a:lnTo>
                  <a:lnTo>
                    <a:pt x="97663" y="925576"/>
                  </a:lnTo>
                  <a:lnTo>
                    <a:pt x="101727" y="926846"/>
                  </a:lnTo>
                  <a:lnTo>
                    <a:pt x="109855" y="926846"/>
                  </a:lnTo>
                  <a:close/>
                </a:path>
                <a:path w="1062354" h="1175385">
                  <a:moveTo>
                    <a:pt x="127127" y="982599"/>
                  </a:moveTo>
                  <a:lnTo>
                    <a:pt x="106553" y="982599"/>
                  </a:lnTo>
                  <a:lnTo>
                    <a:pt x="115189" y="983361"/>
                  </a:lnTo>
                  <a:lnTo>
                    <a:pt x="126111" y="982980"/>
                  </a:lnTo>
                  <a:lnTo>
                    <a:pt x="127127" y="982599"/>
                  </a:lnTo>
                  <a:close/>
                </a:path>
                <a:path w="1062354" h="1175385">
                  <a:moveTo>
                    <a:pt x="290576" y="242824"/>
                  </a:moveTo>
                  <a:lnTo>
                    <a:pt x="273812" y="206121"/>
                  </a:lnTo>
                  <a:lnTo>
                    <a:pt x="242062" y="194183"/>
                  </a:lnTo>
                  <a:lnTo>
                    <a:pt x="230378" y="195707"/>
                  </a:lnTo>
                  <a:lnTo>
                    <a:pt x="198882" y="220853"/>
                  </a:lnTo>
                  <a:lnTo>
                    <a:pt x="193548" y="242824"/>
                  </a:lnTo>
                  <a:lnTo>
                    <a:pt x="197358" y="261747"/>
                  </a:lnTo>
                  <a:lnTo>
                    <a:pt x="207772" y="277241"/>
                  </a:lnTo>
                  <a:lnTo>
                    <a:pt x="223266" y="287655"/>
                  </a:lnTo>
                  <a:lnTo>
                    <a:pt x="242062" y="291465"/>
                  </a:lnTo>
                  <a:lnTo>
                    <a:pt x="260858" y="287655"/>
                  </a:lnTo>
                  <a:lnTo>
                    <a:pt x="276352" y="277241"/>
                  </a:lnTo>
                  <a:lnTo>
                    <a:pt x="286766" y="261747"/>
                  </a:lnTo>
                  <a:lnTo>
                    <a:pt x="290576" y="242824"/>
                  </a:lnTo>
                  <a:close/>
                </a:path>
                <a:path w="1062354" h="1175385">
                  <a:moveTo>
                    <a:pt x="347853" y="136525"/>
                  </a:moveTo>
                  <a:lnTo>
                    <a:pt x="301244" y="136652"/>
                  </a:lnTo>
                  <a:lnTo>
                    <a:pt x="301371" y="183515"/>
                  </a:lnTo>
                  <a:lnTo>
                    <a:pt x="347853" y="183388"/>
                  </a:lnTo>
                  <a:lnTo>
                    <a:pt x="347853" y="136525"/>
                  </a:lnTo>
                  <a:close/>
                </a:path>
                <a:path w="1062354" h="1175385">
                  <a:moveTo>
                    <a:pt x="438785" y="945515"/>
                  </a:moveTo>
                  <a:lnTo>
                    <a:pt x="434086" y="900303"/>
                  </a:lnTo>
                  <a:lnTo>
                    <a:pt x="422910" y="864489"/>
                  </a:lnTo>
                  <a:lnTo>
                    <a:pt x="372364" y="864489"/>
                  </a:lnTo>
                  <a:lnTo>
                    <a:pt x="363474" y="876554"/>
                  </a:lnTo>
                  <a:lnTo>
                    <a:pt x="354076" y="886206"/>
                  </a:lnTo>
                  <a:lnTo>
                    <a:pt x="346710" y="892683"/>
                  </a:lnTo>
                  <a:lnTo>
                    <a:pt x="343662" y="894969"/>
                  </a:lnTo>
                  <a:lnTo>
                    <a:pt x="343281" y="909447"/>
                  </a:lnTo>
                  <a:lnTo>
                    <a:pt x="318897" y="991616"/>
                  </a:lnTo>
                  <a:lnTo>
                    <a:pt x="281051" y="1036701"/>
                  </a:lnTo>
                  <a:lnTo>
                    <a:pt x="206756" y="1073150"/>
                  </a:lnTo>
                  <a:lnTo>
                    <a:pt x="140208" y="1074674"/>
                  </a:lnTo>
                  <a:lnTo>
                    <a:pt x="399415" y="1074674"/>
                  </a:lnTo>
                  <a:lnTo>
                    <a:pt x="420878" y="1035431"/>
                  </a:lnTo>
                  <a:lnTo>
                    <a:pt x="434213" y="992505"/>
                  </a:lnTo>
                  <a:lnTo>
                    <a:pt x="438785" y="947039"/>
                  </a:lnTo>
                  <a:lnTo>
                    <a:pt x="438785" y="945515"/>
                  </a:lnTo>
                  <a:close/>
                </a:path>
                <a:path w="1062354" h="1175385">
                  <a:moveTo>
                    <a:pt x="484124" y="242824"/>
                  </a:moveTo>
                  <a:lnTo>
                    <a:pt x="479171" y="193929"/>
                  </a:lnTo>
                  <a:lnTo>
                    <a:pt x="465074" y="148463"/>
                  </a:lnTo>
                  <a:lnTo>
                    <a:pt x="442722" y="107188"/>
                  </a:lnTo>
                  <a:lnTo>
                    <a:pt x="413131" y="71247"/>
                  </a:lnTo>
                  <a:lnTo>
                    <a:pt x="379730" y="43561"/>
                  </a:lnTo>
                  <a:lnTo>
                    <a:pt x="379730" y="158115"/>
                  </a:lnTo>
                  <a:lnTo>
                    <a:pt x="379730" y="327533"/>
                  </a:lnTo>
                  <a:lnTo>
                    <a:pt x="375539" y="348361"/>
                  </a:lnTo>
                  <a:lnTo>
                    <a:pt x="364109" y="365379"/>
                  </a:lnTo>
                  <a:lnTo>
                    <a:pt x="347218" y="376809"/>
                  </a:lnTo>
                  <a:lnTo>
                    <a:pt x="326517" y="381000"/>
                  </a:lnTo>
                  <a:lnTo>
                    <a:pt x="157607" y="381000"/>
                  </a:lnTo>
                  <a:lnTo>
                    <a:pt x="136906" y="376809"/>
                  </a:lnTo>
                  <a:lnTo>
                    <a:pt x="120015" y="365379"/>
                  </a:lnTo>
                  <a:lnTo>
                    <a:pt x="108585" y="348361"/>
                  </a:lnTo>
                  <a:lnTo>
                    <a:pt x="104394" y="327533"/>
                  </a:lnTo>
                  <a:lnTo>
                    <a:pt x="104394" y="158115"/>
                  </a:lnTo>
                  <a:lnTo>
                    <a:pt x="108585" y="137414"/>
                  </a:lnTo>
                  <a:lnTo>
                    <a:pt x="120015" y="120396"/>
                  </a:lnTo>
                  <a:lnTo>
                    <a:pt x="136906" y="108966"/>
                  </a:lnTo>
                  <a:lnTo>
                    <a:pt x="157607" y="104775"/>
                  </a:lnTo>
                  <a:lnTo>
                    <a:pt x="326517" y="104775"/>
                  </a:lnTo>
                  <a:lnTo>
                    <a:pt x="347218" y="108966"/>
                  </a:lnTo>
                  <a:lnTo>
                    <a:pt x="364109" y="120396"/>
                  </a:lnTo>
                  <a:lnTo>
                    <a:pt x="375539" y="137414"/>
                  </a:lnTo>
                  <a:lnTo>
                    <a:pt x="379730" y="158115"/>
                  </a:lnTo>
                  <a:lnTo>
                    <a:pt x="379730" y="43561"/>
                  </a:lnTo>
                  <a:lnTo>
                    <a:pt x="377317" y="41529"/>
                  </a:lnTo>
                  <a:lnTo>
                    <a:pt x="336169" y="19177"/>
                  </a:lnTo>
                  <a:lnTo>
                    <a:pt x="290830" y="4953"/>
                  </a:lnTo>
                  <a:lnTo>
                    <a:pt x="242062" y="0"/>
                  </a:lnTo>
                  <a:lnTo>
                    <a:pt x="193294" y="4953"/>
                  </a:lnTo>
                  <a:lnTo>
                    <a:pt x="147955" y="19177"/>
                  </a:lnTo>
                  <a:lnTo>
                    <a:pt x="106807" y="41529"/>
                  </a:lnTo>
                  <a:lnTo>
                    <a:pt x="70993" y="71247"/>
                  </a:lnTo>
                  <a:lnTo>
                    <a:pt x="41402" y="107188"/>
                  </a:lnTo>
                  <a:lnTo>
                    <a:pt x="19050" y="148463"/>
                  </a:lnTo>
                  <a:lnTo>
                    <a:pt x="4953" y="193929"/>
                  </a:lnTo>
                  <a:lnTo>
                    <a:pt x="0" y="242824"/>
                  </a:lnTo>
                  <a:lnTo>
                    <a:pt x="4953" y="291719"/>
                  </a:lnTo>
                  <a:lnTo>
                    <a:pt x="19050" y="337312"/>
                  </a:lnTo>
                  <a:lnTo>
                    <a:pt x="41402" y="378587"/>
                  </a:lnTo>
                  <a:lnTo>
                    <a:pt x="70993" y="414528"/>
                  </a:lnTo>
                  <a:lnTo>
                    <a:pt x="106807" y="444119"/>
                  </a:lnTo>
                  <a:lnTo>
                    <a:pt x="147955" y="466598"/>
                  </a:lnTo>
                  <a:lnTo>
                    <a:pt x="193294" y="480695"/>
                  </a:lnTo>
                  <a:lnTo>
                    <a:pt x="242062" y="485648"/>
                  </a:lnTo>
                  <a:lnTo>
                    <a:pt x="290830" y="480695"/>
                  </a:lnTo>
                  <a:lnTo>
                    <a:pt x="336169" y="466598"/>
                  </a:lnTo>
                  <a:lnTo>
                    <a:pt x="377317" y="444119"/>
                  </a:lnTo>
                  <a:lnTo>
                    <a:pt x="413131" y="414528"/>
                  </a:lnTo>
                  <a:lnTo>
                    <a:pt x="440690" y="381000"/>
                  </a:lnTo>
                  <a:lnTo>
                    <a:pt x="465074" y="337312"/>
                  </a:lnTo>
                  <a:lnTo>
                    <a:pt x="479171" y="291719"/>
                  </a:lnTo>
                  <a:lnTo>
                    <a:pt x="484124" y="242824"/>
                  </a:lnTo>
                  <a:close/>
                </a:path>
                <a:path w="1062354" h="1175385">
                  <a:moveTo>
                    <a:pt x="873760" y="946404"/>
                  </a:moveTo>
                  <a:lnTo>
                    <a:pt x="804672" y="909193"/>
                  </a:lnTo>
                  <a:lnTo>
                    <a:pt x="804672" y="983361"/>
                  </a:lnTo>
                  <a:lnTo>
                    <a:pt x="873760" y="946404"/>
                  </a:lnTo>
                  <a:close/>
                </a:path>
                <a:path w="1062354" h="1175385">
                  <a:moveTo>
                    <a:pt x="1062228" y="946404"/>
                  </a:moveTo>
                  <a:lnTo>
                    <a:pt x="1057529" y="900303"/>
                  </a:lnTo>
                  <a:lnTo>
                    <a:pt x="1044194" y="857377"/>
                  </a:lnTo>
                  <a:lnTo>
                    <a:pt x="1023112" y="818642"/>
                  </a:lnTo>
                  <a:lnTo>
                    <a:pt x="995172" y="784733"/>
                  </a:lnTo>
                  <a:lnTo>
                    <a:pt x="970153" y="764159"/>
                  </a:lnTo>
                  <a:lnTo>
                    <a:pt x="970140" y="945680"/>
                  </a:lnTo>
                  <a:lnTo>
                    <a:pt x="970140" y="946404"/>
                  </a:lnTo>
                  <a:lnTo>
                    <a:pt x="969645" y="965327"/>
                  </a:lnTo>
                  <a:lnTo>
                    <a:pt x="965200" y="1010285"/>
                  </a:lnTo>
                  <a:lnTo>
                    <a:pt x="931037" y="1039368"/>
                  </a:lnTo>
                  <a:lnTo>
                    <a:pt x="736092" y="1039368"/>
                  </a:lnTo>
                  <a:lnTo>
                    <a:pt x="701802" y="1010285"/>
                  </a:lnTo>
                  <a:lnTo>
                    <a:pt x="697357" y="965327"/>
                  </a:lnTo>
                  <a:lnTo>
                    <a:pt x="696849" y="946404"/>
                  </a:lnTo>
                  <a:lnTo>
                    <a:pt x="697357" y="927100"/>
                  </a:lnTo>
                  <a:lnTo>
                    <a:pt x="701802" y="882142"/>
                  </a:lnTo>
                  <a:lnTo>
                    <a:pt x="736092" y="852932"/>
                  </a:lnTo>
                  <a:lnTo>
                    <a:pt x="931037" y="852932"/>
                  </a:lnTo>
                  <a:lnTo>
                    <a:pt x="965200" y="882142"/>
                  </a:lnTo>
                  <a:lnTo>
                    <a:pt x="969645" y="927100"/>
                  </a:lnTo>
                  <a:lnTo>
                    <a:pt x="970140" y="945680"/>
                  </a:lnTo>
                  <a:lnTo>
                    <a:pt x="970140" y="764159"/>
                  </a:lnTo>
                  <a:lnTo>
                    <a:pt x="961263" y="756793"/>
                  </a:lnTo>
                  <a:lnTo>
                    <a:pt x="922528" y="735711"/>
                  </a:lnTo>
                  <a:lnTo>
                    <a:pt x="879602" y="722503"/>
                  </a:lnTo>
                  <a:lnTo>
                    <a:pt x="833628" y="717804"/>
                  </a:lnTo>
                  <a:lnTo>
                    <a:pt x="787527" y="722503"/>
                  </a:lnTo>
                  <a:lnTo>
                    <a:pt x="744601" y="735711"/>
                  </a:lnTo>
                  <a:lnTo>
                    <a:pt x="705866" y="756793"/>
                  </a:lnTo>
                  <a:lnTo>
                    <a:pt x="671957" y="784733"/>
                  </a:lnTo>
                  <a:lnTo>
                    <a:pt x="644017" y="818642"/>
                  </a:lnTo>
                  <a:lnTo>
                    <a:pt x="622935" y="857377"/>
                  </a:lnTo>
                  <a:lnTo>
                    <a:pt x="609727" y="900303"/>
                  </a:lnTo>
                  <a:lnTo>
                    <a:pt x="605028" y="946404"/>
                  </a:lnTo>
                  <a:lnTo>
                    <a:pt x="609727" y="992505"/>
                  </a:lnTo>
                  <a:lnTo>
                    <a:pt x="622935" y="1035431"/>
                  </a:lnTo>
                  <a:lnTo>
                    <a:pt x="644017" y="1074166"/>
                  </a:lnTo>
                  <a:lnTo>
                    <a:pt x="671957" y="1108075"/>
                  </a:lnTo>
                  <a:lnTo>
                    <a:pt x="705866" y="1136015"/>
                  </a:lnTo>
                  <a:lnTo>
                    <a:pt x="744601" y="1157097"/>
                  </a:lnTo>
                  <a:lnTo>
                    <a:pt x="787527" y="1170305"/>
                  </a:lnTo>
                  <a:lnTo>
                    <a:pt x="833628" y="1175004"/>
                  </a:lnTo>
                  <a:lnTo>
                    <a:pt x="879729" y="1170305"/>
                  </a:lnTo>
                  <a:lnTo>
                    <a:pt x="922655" y="1157097"/>
                  </a:lnTo>
                  <a:lnTo>
                    <a:pt x="961390" y="1136015"/>
                  </a:lnTo>
                  <a:lnTo>
                    <a:pt x="995299" y="1108075"/>
                  </a:lnTo>
                  <a:lnTo>
                    <a:pt x="1023239" y="1074166"/>
                  </a:lnTo>
                  <a:lnTo>
                    <a:pt x="1042035" y="1039368"/>
                  </a:lnTo>
                  <a:lnTo>
                    <a:pt x="1057529" y="992505"/>
                  </a:lnTo>
                  <a:lnTo>
                    <a:pt x="1062228" y="946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74836" y="4843272"/>
              <a:ext cx="222503" cy="140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843772" y="3793235"/>
              <a:ext cx="429895" cy="466725"/>
            </a:xfrm>
            <a:custGeom>
              <a:avLst/>
              <a:gdLst/>
              <a:ahLst/>
              <a:cxnLst/>
              <a:rect l="l" t="t" r="r" b="b"/>
              <a:pathLst>
                <a:path w="429895" h="466725">
                  <a:moveTo>
                    <a:pt x="241820" y="110591"/>
                  </a:moveTo>
                  <a:lnTo>
                    <a:pt x="213868" y="110591"/>
                  </a:lnTo>
                  <a:lnTo>
                    <a:pt x="213868" y="166497"/>
                  </a:lnTo>
                  <a:lnTo>
                    <a:pt x="241820" y="166497"/>
                  </a:lnTo>
                  <a:lnTo>
                    <a:pt x="241820" y="110591"/>
                  </a:lnTo>
                  <a:close/>
                </a:path>
                <a:path w="429895" h="466725">
                  <a:moveTo>
                    <a:pt x="429514" y="341757"/>
                  </a:moveTo>
                  <a:lnTo>
                    <a:pt x="58928" y="341757"/>
                  </a:lnTo>
                  <a:lnTo>
                    <a:pt x="46990" y="320167"/>
                  </a:lnTo>
                  <a:lnTo>
                    <a:pt x="37846" y="296037"/>
                  </a:lnTo>
                  <a:lnTo>
                    <a:pt x="31496" y="270637"/>
                  </a:lnTo>
                  <a:lnTo>
                    <a:pt x="28321" y="245237"/>
                  </a:lnTo>
                  <a:lnTo>
                    <a:pt x="96774" y="245237"/>
                  </a:lnTo>
                  <a:lnTo>
                    <a:pt x="88646" y="216027"/>
                  </a:lnTo>
                  <a:lnTo>
                    <a:pt x="28575" y="216027"/>
                  </a:lnTo>
                  <a:lnTo>
                    <a:pt x="32893" y="188087"/>
                  </a:lnTo>
                  <a:lnTo>
                    <a:pt x="41021" y="160147"/>
                  </a:lnTo>
                  <a:lnTo>
                    <a:pt x="52705" y="134747"/>
                  </a:lnTo>
                  <a:lnTo>
                    <a:pt x="67564" y="110490"/>
                  </a:lnTo>
                  <a:lnTo>
                    <a:pt x="118364" y="110490"/>
                  </a:lnTo>
                  <a:lnTo>
                    <a:pt x="114935" y="122047"/>
                  </a:lnTo>
                  <a:lnTo>
                    <a:pt x="111633" y="134747"/>
                  </a:lnTo>
                  <a:lnTo>
                    <a:pt x="105791" y="160147"/>
                  </a:lnTo>
                  <a:lnTo>
                    <a:pt x="104648" y="166497"/>
                  </a:lnTo>
                  <a:lnTo>
                    <a:pt x="134112" y="166497"/>
                  </a:lnTo>
                  <a:lnTo>
                    <a:pt x="137414" y="151257"/>
                  </a:lnTo>
                  <a:lnTo>
                    <a:pt x="144780" y="123317"/>
                  </a:lnTo>
                  <a:lnTo>
                    <a:pt x="148717" y="110490"/>
                  </a:lnTo>
                  <a:lnTo>
                    <a:pt x="305943" y="110490"/>
                  </a:lnTo>
                  <a:lnTo>
                    <a:pt x="309499" y="123317"/>
                  </a:lnTo>
                  <a:lnTo>
                    <a:pt x="315976" y="148717"/>
                  </a:lnTo>
                  <a:lnTo>
                    <a:pt x="319532" y="166497"/>
                  </a:lnTo>
                  <a:lnTo>
                    <a:pt x="347980" y="166497"/>
                  </a:lnTo>
                  <a:lnTo>
                    <a:pt x="343535" y="143637"/>
                  </a:lnTo>
                  <a:lnTo>
                    <a:pt x="340868" y="132207"/>
                  </a:lnTo>
                  <a:lnTo>
                    <a:pt x="335153" y="110490"/>
                  </a:lnTo>
                  <a:lnTo>
                    <a:pt x="422021" y="110490"/>
                  </a:lnTo>
                  <a:lnTo>
                    <a:pt x="417957" y="102870"/>
                  </a:lnTo>
                  <a:lnTo>
                    <a:pt x="401955" y="82550"/>
                  </a:lnTo>
                  <a:lnTo>
                    <a:pt x="390017" y="67310"/>
                  </a:lnTo>
                  <a:lnTo>
                    <a:pt x="365379" y="46990"/>
                  </a:lnTo>
                  <a:lnTo>
                    <a:pt x="364363" y="46151"/>
                  </a:lnTo>
                  <a:lnTo>
                    <a:pt x="364363" y="82550"/>
                  </a:lnTo>
                  <a:lnTo>
                    <a:pt x="326263" y="82550"/>
                  </a:lnTo>
                  <a:lnTo>
                    <a:pt x="322834" y="72390"/>
                  </a:lnTo>
                  <a:lnTo>
                    <a:pt x="316103" y="54610"/>
                  </a:lnTo>
                  <a:lnTo>
                    <a:pt x="312928" y="46990"/>
                  </a:lnTo>
                  <a:lnTo>
                    <a:pt x="326771" y="54610"/>
                  </a:lnTo>
                  <a:lnTo>
                    <a:pt x="339979" y="62230"/>
                  </a:lnTo>
                  <a:lnTo>
                    <a:pt x="352552" y="72390"/>
                  </a:lnTo>
                  <a:lnTo>
                    <a:pt x="364363" y="82550"/>
                  </a:lnTo>
                  <a:lnTo>
                    <a:pt x="364363" y="46151"/>
                  </a:lnTo>
                  <a:lnTo>
                    <a:pt x="356235" y="39370"/>
                  </a:lnTo>
                  <a:lnTo>
                    <a:pt x="335661" y="27940"/>
                  </a:lnTo>
                  <a:lnTo>
                    <a:pt x="317373" y="17780"/>
                  </a:lnTo>
                  <a:lnTo>
                    <a:pt x="296545" y="10985"/>
                  </a:lnTo>
                  <a:lnTo>
                    <a:pt x="296545" y="82550"/>
                  </a:lnTo>
                  <a:lnTo>
                    <a:pt x="241820" y="82550"/>
                  </a:lnTo>
                  <a:lnTo>
                    <a:pt x="241820" y="27952"/>
                  </a:lnTo>
                  <a:lnTo>
                    <a:pt x="267589" y="31750"/>
                  </a:lnTo>
                  <a:lnTo>
                    <a:pt x="275971" y="34290"/>
                  </a:lnTo>
                  <a:lnTo>
                    <a:pt x="284734" y="52070"/>
                  </a:lnTo>
                  <a:lnTo>
                    <a:pt x="290322" y="66040"/>
                  </a:lnTo>
                  <a:lnTo>
                    <a:pt x="296545" y="82550"/>
                  </a:lnTo>
                  <a:lnTo>
                    <a:pt x="296545" y="10985"/>
                  </a:lnTo>
                  <a:lnTo>
                    <a:pt x="274574" y="3810"/>
                  </a:lnTo>
                  <a:lnTo>
                    <a:pt x="228473" y="0"/>
                  </a:lnTo>
                  <a:lnTo>
                    <a:pt x="213868" y="1219"/>
                  </a:lnTo>
                  <a:lnTo>
                    <a:pt x="213868" y="27940"/>
                  </a:lnTo>
                  <a:lnTo>
                    <a:pt x="213868" y="82550"/>
                  </a:lnTo>
                  <a:lnTo>
                    <a:pt x="158877" y="82550"/>
                  </a:lnTo>
                  <a:lnTo>
                    <a:pt x="166116" y="64770"/>
                  </a:lnTo>
                  <a:lnTo>
                    <a:pt x="173736" y="48260"/>
                  </a:lnTo>
                  <a:lnTo>
                    <a:pt x="180721" y="34290"/>
                  </a:lnTo>
                  <a:lnTo>
                    <a:pt x="188849" y="31750"/>
                  </a:lnTo>
                  <a:lnTo>
                    <a:pt x="213868" y="27940"/>
                  </a:lnTo>
                  <a:lnTo>
                    <a:pt x="213868" y="1219"/>
                  </a:lnTo>
                  <a:lnTo>
                    <a:pt x="182499" y="3810"/>
                  </a:lnTo>
                  <a:lnTo>
                    <a:pt x="141605" y="17170"/>
                  </a:lnTo>
                  <a:lnTo>
                    <a:pt x="141605" y="48260"/>
                  </a:lnTo>
                  <a:lnTo>
                    <a:pt x="134874" y="63500"/>
                  </a:lnTo>
                  <a:lnTo>
                    <a:pt x="131445" y="72390"/>
                  </a:lnTo>
                  <a:lnTo>
                    <a:pt x="127889" y="82550"/>
                  </a:lnTo>
                  <a:lnTo>
                    <a:pt x="92710" y="82550"/>
                  </a:lnTo>
                  <a:lnTo>
                    <a:pt x="103886" y="72390"/>
                  </a:lnTo>
                  <a:lnTo>
                    <a:pt x="115824" y="63500"/>
                  </a:lnTo>
                  <a:lnTo>
                    <a:pt x="128397" y="55880"/>
                  </a:lnTo>
                  <a:lnTo>
                    <a:pt x="141605" y="48260"/>
                  </a:lnTo>
                  <a:lnTo>
                    <a:pt x="141605" y="17170"/>
                  </a:lnTo>
                  <a:lnTo>
                    <a:pt x="100838" y="39370"/>
                  </a:lnTo>
                  <a:lnTo>
                    <a:pt x="67056" y="67310"/>
                  </a:lnTo>
                  <a:lnTo>
                    <a:pt x="39116" y="102870"/>
                  </a:lnTo>
                  <a:lnTo>
                    <a:pt x="18034" y="142367"/>
                  </a:lnTo>
                  <a:lnTo>
                    <a:pt x="4699" y="185547"/>
                  </a:lnTo>
                  <a:lnTo>
                    <a:pt x="0" y="232537"/>
                  </a:lnTo>
                  <a:lnTo>
                    <a:pt x="4699" y="279527"/>
                  </a:lnTo>
                  <a:lnTo>
                    <a:pt x="18034" y="323977"/>
                  </a:lnTo>
                  <a:lnTo>
                    <a:pt x="39116" y="363474"/>
                  </a:lnTo>
                  <a:lnTo>
                    <a:pt x="67056" y="397764"/>
                  </a:lnTo>
                  <a:lnTo>
                    <a:pt x="100838" y="426974"/>
                  </a:lnTo>
                  <a:lnTo>
                    <a:pt x="139700" y="448564"/>
                  </a:lnTo>
                  <a:lnTo>
                    <a:pt x="182499" y="461264"/>
                  </a:lnTo>
                  <a:lnTo>
                    <a:pt x="228473" y="466344"/>
                  </a:lnTo>
                  <a:lnTo>
                    <a:pt x="274574" y="461264"/>
                  </a:lnTo>
                  <a:lnTo>
                    <a:pt x="317373" y="448564"/>
                  </a:lnTo>
                  <a:lnTo>
                    <a:pt x="337947" y="437134"/>
                  </a:lnTo>
                  <a:lnTo>
                    <a:pt x="213868" y="437134"/>
                  </a:lnTo>
                  <a:lnTo>
                    <a:pt x="186944" y="433324"/>
                  </a:lnTo>
                  <a:lnTo>
                    <a:pt x="178181" y="430784"/>
                  </a:lnTo>
                  <a:lnTo>
                    <a:pt x="169037" y="416814"/>
                  </a:lnTo>
                  <a:lnTo>
                    <a:pt x="167640" y="414274"/>
                  </a:lnTo>
                  <a:lnTo>
                    <a:pt x="134493" y="414274"/>
                  </a:lnTo>
                  <a:lnTo>
                    <a:pt x="119634" y="405384"/>
                  </a:lnTo>
                  <a:lnTo>
                    <a:pt x="105537" y="395224"/>
                  </a:lnTo>
                  <a:lnTo>
                    <a:pt x="92329" y="383794"/>
                  </a:lnTo>
                  <a:lnTo>
                    <a:pt x="80264" y="371094"/>
                  </a:lnTo>
                  <a:lnTo>
                    <a:pt x="411734" y="371094"/>
                  </a:lnTo>
                  <a:lnTo>
                    <a:pt x="417957" y="363474"/>
                  </a:lnTo>
                  <a:lnTo>
                    <a:pt x="429514" y="341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33280" y="3903726"/>
              <a:ext cx="66040" cy="106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901049" y="3959732"/>
              <a:ext cx="338455" cy="49530"/>
            </a:xfrm>
            <a:custGeom>
              <a:avLst/>
              <a:gdLst/>
              <a:ahLst/>
              <a:cxnLst/>
              <a:rect l="l" t="t" r="r" b="b"/>
              <a:pathLst>
                <a:path w="338454" h="49529">
                  <a:moveTo>
                    <a:pt x="330707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0" y="49529"/>
                  </a:lnTo>
                  <a:lnTo>
                    <a:pt x="31369" y="49529"/>
                  </a:lnTo>
                  <a:lnTo>
                    <a:pt x="23368" y="20319"/>
                  </a:lnTo>
                  <a:lnTo>
                    <a:pt x="338327" y="20319"/>
                  </a:lnTo>
                  <a:lnTo>
                    <a:pt x="338327" y="7619"/>
                  </a:lnTo>
                  <a:lnTo>
                    <a:pt x="330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946641" y="3980052"/>
              <a:ext cx="354202" cy="85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901049" y="4038599"/>
              <a:ext cx="398780" cy="168910"/>
            </a:xfrm>
            <a:custGeom>
              <a:avLst/>
              <a:gdLst/>
              <a:ahLst/>
              <a:cxnLst/>
              <a:rect l="l" t="t" r="r" b="b"/>
              <a:pathLst>
                <a:path w="398779" h="168910">
                  <a:moveTo>
                    <a:pt x="100457" y="26543"/>
                  </a:moveTo>
                  <a:lnTo>
                    <a:pt x="100203" y="25273"/>
                  </a:lnTo>
                  <a:lnTo>
                    <a:pt x="54864" y="25273"/>
                  </a:lnTo>
                  <a:lnTo>
                    <a:pt x="54610" y="26543"/>
                  </a:lnTo>
                  <a:lnTo>
                    <a:pt x="100457" y="26543"/>
                  </a:lnTo>
                  <a:close/>
                </a:path>
                <a:path w="398779" h="168910">
                  <a:moveTo>
                    <a:pt x="110363" y="168910"/>
                  </a:moveTo>
                  <a:lnTo>
                    <a:pt x="103505" y="156210"/>
                  </a:lnTo>
                  <a:lnTo>
                    <a:pt x="96012" y="140970"/>
                  </a:lnTo>
                  <a:lnTo>
                    <a:pt x="89535" y="125730"/>
                  </a:lnTo>
                  <a:lnTo>
                    <a:pt x="58801" y="125730"/>
                  </a:lnTo>
                  <a:lnTo>
                    <a:pt x="67310" y="147320"/>
                  </a:lnTo>
                  <a:lnTo>
                    <a:pt x="72136" y="157480"/>
                  </a:lnTo>
                  <a:lnTo>
                    <a:pt x="77216" y="168910"/>
                  </a:lnTo>
                  <a:lnTo>
                    <a:pt x="110363" y="168910"/>
                  </a:lnTo>
                  <a:close/>
                </a:path>
                <a:path w="398779" h="168910">
                  <a:moveTo>
                    <a:pt x="146939" y="26543"/>
                  </a:moveTo>
                  <a:lnTo>
                    <a:pt x="146685" y="25273"/>
                  </a:lnTo>
                  <a:lnTo>
                    <a:pt x="100711" y="25273"/>
                  </a:lnTo>
                  <a:lnTo>
                    <a:pt x="100457" y="26543"/>
                  </a:lnTo>
                  <a:lnTo>
                    <a:pt x="146939" y="26543"/>
                  </a:lnTo>
                  <a:close/>
                </a:path>
                <a:path w="398779" h="168910">
                  <a:moveTo>
                    <a:pt x="192786" y="26543"/>
                  </a:moveTo>
                  <a:lnTo>
                    <a:pt x="192532" y="25273"/>
                  </a:lnTo>
                  <a:lnTo>
                    <a:pt x="147193" y="25273"/>
                  </a:lnTo>
                  <a:lnTo>
                    <a:pt x="146939" y="26543"/>
                  </a:lnTo>
                  <a:lnTo>
                    <a:pt x="192786" y="26543"/>
                  </a:lnTo>
                  <a:close/>
                </a:path>
                <a:path w="398779" h="168910">
                  <a:moveTo>
                    <a:pt x="239268" y="26543"/>
                  </a:moveTo>
                  <a:lnTo>
                    <a:pt x="239014" y="25273"/>
                  </a:lnTo>
                  <a:lnTo>
                    <a:pt x="193040" y="25273"/>
                  </a:lnTo>
                  <a:lnTo>
                    <a:pt x="192786" y="26543"/>
                  </a:lnTo>
                  <a:lnTo>
                    <a:pt x="239268" y="26543"/>
                  </a:lnTo>
                  <a:close/>
                </a:path>
                <a:path w="398779" h="168910">
                  <a:moveTo>
                    <a:pt x="285115" y="26543"/>
                  </a:moveTo>
                  <a:lnTo>
                    <a:pt x="284861" y="25273"/>
                  </a:lnTo>
                  <a:lnTo>
                    <a:pt x="239395" y="25273"/>
                  </a:lnTo>
                  <a:lnTo>
                    <a:pt x="239268" y="26543"/>
                  </a:lnTo>
                  <a:lnTo>
                    <a:pt x="285115" y="26543"/>
                  </a:lnTo>
                  <a:close/>
                </a:path>
                <a:path w="398779" h="168910">
                  <a:moveTo>
                    <a:pt x="338328" y="26670"/>
                  </a:moveTo>
                  <a:lnTo>
                    <a:pt x="54495" y="26670"/>
                  </a:lnTo>
                  <a:lnTo>
                    <a:pt x="54495" y="25400"/>
                  </a:lnTo>
                  <a:lnTo>
                    <a:pt x="43014" y="25400"/>
                  </a:lnTo>
                  <a:lnTo>
                    <a:pt x="43014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26670"/>
                  </a:lnTo>
                  <a:lnTo>
                    <a:pt x="0" y="36830"/>
                  </a:lnTo>
                  <a:lnTo>
                    <a:pt x="3937" y="36830"/>
                  </a:lnTo>
                  <a:lnTo>
                    <a:pt x="3937" y="44450"/>
                  </a:lnTo>
                  <a:lnTo>
                    <a:pt x="41033" y="44450"/>
                  </a:lnTo>
                  <a:lnTo>
                    <a:pt x="47752" y="86233"/>
                  </a:lnTo>
                  <a:lnTo>
                    <a:pt x="50292" y="96393"/>
                  </a:lnTo>
                  <a:lnTo>
                    <a:pt x="80010" y="96393"/>
                  </a:lnTo>
                  <a:lnTo>
                    <a:pt x="76835" y="83693"/>
                  </a:lnTo>
                  <a:lnTo>
                    <a:pt x="74041" y="70993"/>
                  </a:lnTo>
                  <a:lnTo>
                    <a:pt x="71755" y="57023"/>
                  </a:lnTo>
                  <a:lnTo>
                    <a:pt x="70116" y="44450"/>
                  </a:lnTo>
                  <a:lnTo>
                    <a:pt x="156591" y="44450"/>
                  </a:lnTo>
                  <a:lnTo>
                    <a:pt x="156591" y="96393"/>
                  </a:lnTo>
                  <a:lnTo>
                    <a:pt x="184543" y="96393"/>
                  </a:lnTo>
                  <a:lnTo>
                    <a:pt x="184543" y="44450"/>
                  </a:lnTo>
                  <a:lnTo>
                    <a:pt x="267563" y="44450"/>
                  </a:lnTo>
                  <a:lnTo>
                    <a:pt x="263398" y="70993"/>
                  </a:lnTo>
                  <a:lnTo>
                    <a:pt x="260604" y="83693"/>
                  </a:lnTo>
                  <a:lnTo>
                    <a:pt x="257175" y="96393"/>
                  </a:lnTo>
                  <a:lnTo>
                    <a:pt x="286004" y="96393"/>
                  </a:lnTo>
                  <a:lnTo>
                    <a:pt x="288798" y="84963"/>
                  </a:lnTo>
                  <a:lnTo>
                    <a:pt x="293116" y="62103"/>
                  </a:lnTo>
                  <a:lnTo>
                    <a:pt x="295503" y="44450"/>
                  </a:lnTo>
                  <a:lnTo>
                    <a:pt x="334391" y="44450"/>
                  </a:lnTo>
                  <a:lnTo>
                    <a:pt x="334391" y="36830"/>
                  </a:lnTo>
                  <a:lnTo>
                    <a:pt x="338328" y="36830"/>
                  </a:lnTo>
                  <a:lnTo>
                    <a:pt x="338328" y="26670"/>
                  </a:lnTo>
                  <a:close/>
                </a:path>
                <a:path w="398779" h="168910">
                  <a:moveTo>
                    <a:pt x="398399" y="1143"/>
                  </a:moveTo>
                  <a:lnTo>
                    <a:pt x="371348" y="1143"/>
                  </a:lnTo>
                  <a:lnTo>
                    <a:pt x="368173" y="26543"/>
                  </a:lnTo>
                  <a:lnTo>
                    <a:pt x="361823" y="51943"/>
                  </a:lnTo>
                  <a:lnTo>
                    <a:pt x="352679" y="74803"/>
                  </a:lnTo>
                  <a:lnTo>
                    <a:pt x="340868" y="96393"/>
                  </a:lnTo>
                  <a:lnTo>
                    <a:pt x="372237" y="96393"/>
                  </a:lnTo>
                  <a:lnTo>
                    <a:pt x="381762" y="78613"/>
                  </a:lnTo>
                  <a:lnTo>
                    <a:pt x="395097" y="34163"/>
                  </a:lnTo>
                  <a:lnTo>
                    <a:pt x="398399" y="1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057639" y="4164293"/>
              <a:ext cx="197865" cy="660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32432" y="2138172"/>
              <a:ext cx="5152644" cy="60106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871966" y="3807078"/>
            <a:ext cx="7854315" cy="3166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14145">
              <a:lnSpc>
                <a:spcPct val="100000"/>
              </a:lnSpc>
              <a:spcBef>
                <a:spcPts val="100"/>
              </a:spcBef>
            </a:pPr>
            <a:r>
              <a:rPr dirty="0" sz="2400" spc="175">
                <a:solidFill>
                  <a:srgbClr val="FFFFFF"/>
                </a:solidFill>
                <a:latin typeface="Carlito"/>
                <a:cs typeface="Carlito"/>
              </a:rPr>
              <a:t>bob.</a:t>
            </a:r>
            <a:r>
              <a:rPr dirty="0" sz="2400" spc="-3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220">
                <a:solidFill>
                  <a:srgbClr val="FFFFFF"/>
                </a:solidFill>
                <a:latin typeface="Carlito"/>
                <a:cs typeface="Carlito"/>
              </a:rPr>
              <a:t>kemenparekraf.</a:t>
            </a:r>
            <a:r>
              <a:rPr dirty="0" sz="2400" spc="-26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160">
                <a:solidFill>
                  <a:srgbClr val="FFFFFF"/>
                </a:solidFill>
                <a:latin typeface="Carlito"/>
                <a:cs typeface="Carlito"/>
              </a:rPr>
              <a:t>go.</a:t>
            </a:r>
            <a:r>
              <a:rPr dirty="0" sz="2400" spc="-3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125">
                <a:solidFill>
                  <a:srgbClr val="FFFFFF"/>
                </a:solidFill>
                <a:latin typeface="Carlito"/>
                <a:cs typeface="Carlito"/>
              </a:rPr>
              <a:t>id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Carlito"/>
              <a:cs typeface="Carlito"/>
            </a:endParaRPr>
          </a:p>
          <a:p>
            <a:pPr marL="1414145">
              <a:lnSpc>
                <a:spcPct val="100000"/>
              </a:lnSpc>
            </a:pPr>
            <a:r>
              <a:rPr dirty="0" sz="2400" spc="229">
                <a:solidFill>
                  <a:srgbClr val="FFFFFF"/>
                </a:solidFill>
                <a:latin typeface="Carlito"/>
                <a:cs typeface="Carlito"/>
              </a:rPr>
              <a:t>Boborobudur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Carlito"/>
              <a:cs typeface="Carlito"/>
            </a:endParaRPr>
          </a:p>
          <a:p>
            <a:pPr marL="1414145">
              <a:lnSpc>
                <a:spcPct val="100000"/>
              </a:lnSpc>
            </a:pPr>
            <a:r>
              <a:rPr dirty="0" sz="2400" spc="220">
                <a:solidFill>
                  <a:srgbClr val="FFFFFF"/>
                </a:solidFill>
                <a:latin typeface="Carlito"/>
                <a:cs typeface="Carlito"/>
              </a:rPr>
              <a:t>BOBorobudur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Badan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Pelaksana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Otorita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Borobudur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Jl. Faridan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Noto No.19, Kotabaru, Kec.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Gondokusuman,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Kota</a:t>
            </a:r>
            <a:r>
              <a:rPr dirty="0" sz="18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Yogyakarta, 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Daerah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Istimewa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Yogyakarta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5166" y="314960"/>
            <a:ext cx="5116830" cy="14033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5900" spc="-315">
                <a:solidFill>
                  <a:srgbClr val="F0BE23"/>
                </a:solidFill>
              </a:rPr>
              <a:t>Dasar</a:t>
            </a:r>
            <a:r>
              <a:rPr dirty="0" sz="5900" spc="-1050">
                <a:solidFill>
                  <a:srgbClr val="F0BE23"/>
                </a:solidFill>
              </a:rPr>
              <a:t> </a:t>
            </a:r>
            <a:r>
              <a:rPr dirty="0" sz="5900" spc="-434">
                <a:solidFill>
                  <a:srgbClr val="F0BE23"/>
                </a:solidFill>
              </a:rPr>
              <a:t>Hukum</a:t>
            </a:r>
            <a:endParaRPr sz="5900"/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dirty="0" sz="3000" spc="-75">
                <a:solidFill>
                  <a:srgbClr val="E7E7E7"/>
                </a:solidFill>
                <a:latin typeface="Arial"/>
                <a:cs typeface="Arial"/>
              </a:rPr>
              <a:t>PPID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2043" y="259079"/>
            <a:ext cx="17582515" cy="1466215"/>
            <a:chOff x="352043" y="259079"/>
            <a:chExt cx="17582515" cy="1466215"/>
          </a:xfrm>
        </p:grpSpPr>
        <p:sp>
          <p:nvSpPr>
            <p:cNvPr id="5" name="object 5"/>
            <p:cNvSpPr/>
            <p:nvPr/>
          </p:nvSpPr>
          <p:spPr>
            <a:xfrm>
              <a:off x="352043" y="259079"/>
              <a:ext cx="17582388" cy="14660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688311" y="315467"/>
              <a:ext cx="2266188" cy="13533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44867" y="2152650"/>
          <a:ext cx="16224250" cy="7812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/>
                <a:gridCol w="15674975"/>
              </a:tblGrid>
              <a:tr h="472185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07034D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Undang – undang No. 14 Tahun 2008 tentang Keterbukaan Informasi Publik (UU</a:t>
                      </a:r>
                      <a:r>
                        <a:rPr dirty="0" sz="1900" spc="229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KIP);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3081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07034D"/>
                    </a:solidFill>
                  </a:tcPr>
                </a:tc>
              </a:tr>
              <a:tr h="472059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T w="12700">
                      <a:solidFill>
                        <a:srgbClr val="F79546"/>
                      </a:solidFill>
                      <a:prstDash val="solid"/>
                    </a:lnT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Undang – undang No. 25 Tahun 2009 tentang Pelayanan</a:t>
                      </a:r>
                      <a:r>
                        <a:rPr dirty="0" sz="1900" spc="1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Publik;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30810">
                    <a:lnT w="12700">
                      <a:solidFill>
                        <a:srgbClr val="F79546"/>
                      </a:solidFill>
                      <a:prstDash val="solid"/>
                    </a:lnT>
                    <a:solidFill>
                      <a:srgbClr val="FDE9DA"/>
                    </a:solidFill>
                  </a:tcPr>
                </a:tc>
              </a:tr>
              <a:tr h="472122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solidFill>
                      <a:srgbClr val="07034D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Peraturan Pemerintah No. 61 Tahun 2010 tentang Pelaksanaan </a:t>
                      </a: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UU</a:t>
                      </a:r>
                      <a:r>
                        <a:rPr dirty="0" sz="1900" spc="2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KIP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30810">
                    <a:solidFill>
                      <a:srgbClr val="07034D"/>
                    </a:solidFill>
                  </a:tcPr>
                </a:tc>
              </a:tr>
              <a:tr h="472122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Peraturan Komisi Informasi (PERKI) No. 1 Tahun 2021 tentang Standar Layanan Informasi Publik</a:t>
                      </a:r>
                      <a:r>
                        <a:rPr dirty="0" sz="1900" spc="3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;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30810">
                    <a:solidFill>
                      <a:srgbClr val="FDE9DA"/>
                    </a:solidFill>
                  </a:tcPr>
                </a:tc>
              </a:tr>
              <a:tr h="472122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solidFill>
                      <a:srgbClr val="07034D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Perpres No. 81 Tahun 2010 tentang Grand Design Reformasi Birokrasi 2010 –</a:t>
                      </a:r>
                      <a:r>
                        <a:rPr dirty="0" sz="1900" spc="2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2025;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31445">
                    <a:solidFill>
                      <a:srgbClr val="07034D"/>
                    </a:solidFill>
                  </a:tcPr>
                </a:tc>
              </a:tr>
              <a:tr h="906462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85725">
                        <a:lnSpc>
                          <a:spcPts val="3420"/>
                        </a:lnSpc>
                        <a:spcBef>
                          <a:spcPts val="195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Peraturan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Menteri Pendayagunaan Aparatur Negara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Reformasi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Birokrasi No. 16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Tahun 2014 tentang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Pedoman Survei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Kepuasan 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Masyarakat, Terhadap Penyelenggaraan Pelayanan</a:t>
                      </a:r>
                      <a:r>
                        <a:rPr dirty="0" sz="1900" spc="20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Publik;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FDE9DA"/>
                    </a:solidFill>
                  </a:tcPr>
                </a:tc>
              </a:tr>
              <a:tr h="906462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solidFill>
                      <a:srgbClr val="07034D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Peraturan</a:t>
                      </a:r>
                      <a:r>
                        <a:rPr dirty="0" sz="1900" spc="3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Menteri</a:t>
                      </a:r>
                      <a:r>
                        <a:rPr dirty="0" sz="1900" spc="3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Pendayagunaan</a:t>
                      </a:r>
                      <a:r>
                        <a:rPr dirty="0" sz="1900" spc="3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Aparatur</a:t>
                      </a:r>
                      <a:r>
                        <a:rPr dirty="0" sz="1900" spc="3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Negara</a:t>
                      </a:r>
                      <a:r>
                        <a:rPr dirty="0" sz="1900" spc="3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900" spc="3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Reformasi</a:t>
                      </a:r>
                      <a:r>
                        <a:rPr dirty="0" sz="1900" spc="3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Birokrasi</a:t>
                      </a:r>
                      <a:r>
                        <a:rPr dirty="0" sz="1900" spc="3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900" spc="3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900" spc="3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Tahun</a:t>
                      </a:r>
                      <a:r>
                        <a:rPr dirty="0" sz="1900" spc="3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2015</a:t>
                      </a:r>
                      <a:r>
                        <a:rPr dirty="0" sz="1900" spc="3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tentang</a:t>
                      </a:r>
                      <a:r>
                        <a:rPr dirty="0" sz="1900" spc="3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Pedoman</a:t>
                      </a:r>
                      <a:r>
                        <a:rPr dirty="0" sz="1900" spc="3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Evaluasi</a:t>
                      </a:r>
                      <a:r>
                        <a:rPr dirty="0" sz="1900" spc="3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Kinerja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Penyelenggara Pelayanan</a:t>
                      </a:r>
                      <a:r>
                        <a:rPr dirty="0" sz="1900" spc="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Publik;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31445">
                    <a:solidFill>
                      <a:srgbClr val="07034D"/>
                    </a:solidFill>
                  </a:tcPr>
                </a:tc>
              </a:tr>
              <a:tr h="906462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83820">
                        <a:lnSpc>
                          <a:spcPts val="3420"/>
                        </a:lnSpc>
                        <a:spcBef>
                          <a:spcPts val="20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Peraturan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Menteri Pendayagunaan Aparatur Negara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 Reformasi Birokrasi No. 17 Tahun 2017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tentang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Pedoman Penilaian Kinerja   Unit Penyelenggara Pelayanan</a:t>
                      </a:r>
                      <a:r>
                        <a:rPr dirty="0" sz="1900" spc="1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Publik;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solidFill>
                      <a:srgbClr val="FDE9DA"/>
                    </a:solidFill>
                  </a:tcPr>
                </a:tc>
              </a:tr>
              <a:tr h="906462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solidFill>
                      <a:srgbClr val="07034D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85090">
                        <a:lnSpc>
                          <a:spcPts val="3420"/>
                        </a:lnSpc>
                        <a:spcBef>
                          <a:spcPts val="200"/>
                        </a:spcBef>
                        <a:tabLst>
                          <a:tab pos="1355090" algn="l"/>
                          <a:tab pos="3661410" algn="l"/>
                          <a:tab pos="4217670" algn="l"/>
                          <a:tab pos="7979409" algn="l"/>
                          <a:tab pos="9300845" algn="l"/>
                          <a:tab pos="9857105" algn="l"/>
                          <a:tab pos="11892915" algn="l"/>
                          <a:tab pos="14045565" algn="l"/>
                        </a:tabLst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Peraturan	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Menteri</a:t>
                      </a:r>
                      <a:r>
                        <a:rPr dirty="0" sz="1900" spc="4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Pariwisata	dan	Ekonomi</a:t>
                      </a:r>
                      <a:r>
                        <a:rPr dirty="0" sz="1900" spc="4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Kreatif/Kepala</a:t>
                      </a:r>
                      <a:r>
                        <a:rPr dirty="0" sz="1900" spc="4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Badan	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Pariwisata	dan	Ekonomi</a:t>
                      </a:r>
                      <a:r>
                        <a:rPr dirty="0" sz="1900" spc="4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Kreatif	Nomor</a:t>
                      </a:r>
                      <a:r>
                        <a:rPr dirty="0" sz="1900" spc="48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900" spc="4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Tahun	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tentang 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Pelayanan Informasi Publik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Lingkungan</a:t>
                      </a:r>
                      <a:r>
                        <a:rPr dirty="0" sz="1900" spc="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Kemenparekraf/Baparekraf;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solidFill>
                      <a:srgbClr val="07034D"/>
                    </a:solidFill>
                  </a:tcPr>
                </a:tc>
              </a:tr>
              <a:tr h="906462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35"/>
                        </a:spcBef>
                        <a:tabLst>
                          <a:tab pos="1355090" algn="l"/>
                          <a:tab pos="3661410" algn="l"/>
                          <a:tab pos="4217670" algn="l"/>
                          <a:tab pos="7979409" algn="l"/>
                          <a:tab pos="9300845" algn="l"/>
                          <a:tab pos="9857105" algn="l"/>
                          <a:tab pos="11892915" algn="l"/>
                          <a:tab pos="14045565" algn="l"/>
                        </a:tabLst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Peraturan	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Menteri</a:t>
                      </a:r>
                      <a:r>
                        <a:rPr dirty="0" sz="1900" spc="4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Pariwisata	dan	Ekonomi</a:t>
                      </a:r>
                      <a:r>
                        <a:rPr dirty="0" sz="1900" spc="4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Kreatif/Kepala</a:t>
                      </a:r>
                      <a:r>
                        <a:rPr dirty="0" sz="1900" spc="4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Badan	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Pariwisata	dan	Ekonomi</a:t>
                      </a:r>
                      <a:r>
                        <a:rPr dirty="0" sz="1900" spc="4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Kreatif	Nomor</a:t>
                      </a:r>
                      <a:r>
                        <a:rPr dirty="0" sz="1900" spc="4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900" spc="48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Tahun	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900" spc="4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tentang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Standar Pelayanan Publik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Lingkungan</a:t>
                      </a:r>
                      <a:r>
                        <a:rPr dirty="0" sz="19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Kemenparekraf/Baparekraf;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31445">
                    <a:solidFill>
                      <a:srgbClr val="FDE9DA"/>
                    </a:solidFill>
                  </a:tcPr>
                </a:tc>
              </a:tr>
              <a:tr h="906462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07034D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160020">
                        <a:lnSpc>
                          <a:spcPts val="3420"/>
                        </a:lnSpc>
                        <a:spcBef>
                          <a:spcPts val="204"/>
                        </a:spcBef>
                      </a:pP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Keputusan Menteri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Pariwisata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 Ekonomi Kreatif/Kepala Badan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Pariwisata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dan Ekonomi Kreatif No. SK/20/KK.00.0/MK/2022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Tentang 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Kelompok Kerja Pengelola Pelayanan Publik </a:t>
                      </a: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Lingkungan</a:t>
                      </a:r>
                      <a:r>
                        <a:rPr dirty="0" sz="1900" spc="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Kemenparekraf/Baparekraf.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07034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1250" y="1204036"/>
            <a:ext cx="5958840" cy="9258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900" spc="-365">
                <a:solidFill>
                  <a:srgbClr val="F0BE23"/>
                </a:solidFill>
              </a:rPr>
              <a:t>PENDAHULUAN</a:t>
            </a:r>
            <a:endParaRPr sz="5900"/>
          </a:p>
        </p:txBody>
      </p:sp>
      <p:grpSp>
        <p:nvGrpSpPr>
          <p:cNvPr id="4" name="object 4"/>
          <p:cNvGrpSpPr/>
          <p:nvPr/>
        </p:nvGrpSpPr>
        <p:grpSpPr>
          <a:xfrm>
            <a:off x="352043" y="190500"/>
            <a:ext cx="17584420" cy="1478280"/>
            <a:chOff x="352043" y="190500"/>
            <a:chExt cx="17584420" cy="1478280"/>
          </a:xfrm>
        </p:grpSpPr>
        <p:sp>
          <p:nvSpPr>
            <p:cNvPr id="5" name="object 5"/>
            <p:cNvSpPr/>
            <p:nvPr/>
          </p:nvSpPr>
          <p:spPr>
            <a:xfrm>
              <a:off x="352043" y="190500"/>
              <a:ext cx="17583912" cy="14660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688311" y="315468"/>
              <a:ext cx="2266188" cy="13533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869694" y="3572712"/>
            <a:ext cx="14550390" cy="5573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Divisi Komunikasi Publik Badan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Pelaksana Otorita Borobudur berupaya meningkatkan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kapasitasnya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dalam melaksanakan pelayanan informasi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publik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yang diamanatkan sesuai  dengan Peraturan Menteri Pariwisata Republik Indonesia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Nomor 10 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Tahun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2017 tentang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Organisasi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Tata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Kerja Badan Pelaksana Otorita</a:t>
            </a:r>
            <a:r>
              <a:rPr dirty="0" sz="28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Borobudur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Sesuai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dengan amanat Permenpar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Nomor </a:t>
            </a:r>
            <a:r>
              <a:rPr dirty="0" sz="2800" spc="5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Tahun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2017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, Divisi Komunikasi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Publik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harus  dapat menjalankan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tugas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dan fungsinya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untuk melakukan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pengelolaan informasi dan  dokumentasi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serta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penyajian pelayanan informasi publik, dan pengelolaan pelayanan  pengaduan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masyarakat.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algn="just" marL="12700" marR="8255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Untuk itu, Divisi Komunikasi Publik harus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mendorong terbangunnya berbagai infrastruktur  pendukung pengelolaan dan pelayanan informasi yang prima di lingkungan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Badan  Pelaksana Otorita</a:t>
            </a:r>
            <a:r>
              <a:rPr dirty="0" sz="2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Borobudur.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936" y="0"/>
            <a:ext cx="1016444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40815" marR="5080" indent="-142875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FFC000"/>
                </a:solidFill>
              </a:rPr>
              <a:t>PLATFORM PELAYANAN</a:t>
            </a:r>
            <a:r>
              <a:rPr dirty="0" sz="4000" spc="-130">
                <a:solidFill>
                  <a:srgbClr val="FFC000"/>
                </a:solidFill>
              </a:rPr>
              <a:t> </a:t>
            </a:r>
            <a:r>
              <a:rPr dirty="0" sz="4000" spc="-35">
                <a:solidFill>
                  <a:srgbClr val="FFC000"/>
                </a:solidFill>
              </a:rPr>
              <a:t>INFORMASI  PUBLIK </a:t>
            </a:r>
            <a:r>
              <a:rPr dirty="0" sz="4000" spc="-30">
                <a:solidFill>
                  <a:srgbClr val="FFC000"/>
                </a:solidFill>
              </a:rPr>
              <a:t>DAN</a:t>
            </a:r>
            <a:r>
              <a:rPr dirty="0" sz="4000" spc="-114">
                <a:solidFill>
                  <a:srgbClr val="FFC000"/>
                </a:solidFill>
              </a:rPr>
              <a:t> </a:t>
            </a:r>
            <a:r>
              <a:rPr dirty="0" sz="4000" spc="-40">
                <a:solidFill>
                  <a:srgbClr val="FFC000"/>
                </a:solidFill>
              </a:rPr>
              <a:t>PENGADUAN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37743" y="0"/>
            <a:ext cx="17948275" cy="1170940"/>
            <a:chOff x="237743" y="0"/>
            <a:chExt cx="17948275" cy="1170940"/>
          </a:xfrm>
        </p:grpSpPr>
        <p:sp>
          <p:nvSpPr>
            <p:cNvPr id="4" name="object 4"/>
            <p:cNvSpPr/>
            <p:nvPr/>
          </p:nvSpPr>
          <p:spPr>
            <a:xfrm>
              <a:off x="237743" y="47244"/>
              <a:ext cx="673607" cy="943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624048" y="108204"/>
              <a:ext cx="1879092" cy="1062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955267" y="0"/>
              <a:ext cx="4230497" cy="1135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296416" y="1887982"/>
            <a:ext cx="15294610" cy="5789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8115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Arial"/>
                <a:cs typeface="Arial"/>
              </a:rPr>
              <a:t>Badan </a:t>
            </a:r>
            <a:r>
              <a:rPr dirty="0" sz="3200">
                <a:latin typeface="Arial"/>
                <a:cs typeface="Arial"/>
              </a:rPr>
              <a:t>Pelaksana Otorita </a:t>
            </a:r>
            <a:r>
              <a:rPr dirty="0" sz="3200" spc="-5">
                <a:latin typeface="Arial"/>
                <a:cs typeface="Arial"/>
              </a:rPr>
              <a:t>Borobudur </a:t>
            </a:r>
            <a:r>
              <a:rPr dirty="0" sz="3200">
                <a:latin typeface="Arial"/>
                <a:cs typeface="Arial"/>
              </a:rPr>
              <a:t>saat ini </a:t>
            </a:r>
            <a:r>
              <a:rPr dirty="0" sz="3200" spc="-5">
                <a:latin typeface="Arial"/>
                <a:cs typeface="Arial"/>
              </a:rPr>
              <a:t>mempunyai platform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pelayanan  informasi publik, </a:t>
            </a:r>
            <a:r>
              <a:rPr dirty="0" sz="3200">
                <a:latin typeface="Arial"/>
                <a:cs typeface="Arial"/>
              </a:rPr>
              <a:t>yakni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35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Layanan Layanan </a:t>
            </a:r>
            <a:r>
              <a:rPr dirty="0" sz="3200">
                <a:latin typeface="Arial"/>
                <a:cs typeface="Arial"/>
              </a:rPr>
              <a:t>PPID </a:t>
            </a:r>
            <a:r>
              <a:rPr dirty="0" sz="3200" spc="-5">
                <a:latin typeface="Arial"/>
                <a:cs typeface="Arial"/>
              </a:rPr>
              <a:t>(Pejabat Pengelola Informasi dan Dokumentasi), melalui</a:t>
            </a:r>
            <a:r>
              <a:rPr dirty="0" sz="3200" spc="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104900" marR="2700655" indent="-515620">
              <a:lnSpc>
                <a:spcPts val="5760"/>
              </a:lnSpc>
              <a:spcBef>
                <a:spcPts val="509"/>
              </a:spcBef>
              <a:tabLst>
                <a:tab pos="1104900" algn="l"/>
              </a:tabLst>
            </a:pPr>
            <a:r>
              <a:rPr dirty="0" sz="3200" spc="-5">
                <a:latin typeface="Arial"/>
                <a:cs typeface="Arial"/>
              </a:rPr>
              <a:t>a.	Laman </a:t>
            </a:r>
            <a:r>
              <a:rPr dirty="0" sz="3200" spc="-10">
                <a:latin typeface="Arial"/>
                <a:cs typeface="Arial"/>
              </a:rPr>
              <a:t>Website </a:t>
            </a:r>
            <a:r>
              <a:rPr dirty="0" sz="3200" spc="-5">
                <a:latin typeface="Arial"/>
                <a:cs typeface="Arial"/>
              </a:rPr>
              <a:t>Badan </a:t>
            </a:r>
            <a:r>
              <a:rPr dirty="0" sz="3200">
                <a:latin typeface="Arial"/>
                <a:cs typeface="Arial"/>
              </a:rPr>
              <a:t>Otorita </a:t>
            </a:r>
            <a:r>
              <a:rPr dirty="0" sz="3200" spc="-5">
                <a:latin typeface="Arial"/>
                <a:cs typeface="Arial"/>
              </a:rPr>
              <a:t>Borobudur  (https://bob.kemenparekraf.go.id/ppid-badan-otorita-borobudur/)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41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Layanan Information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Center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Layanan Informasi Melalui </a:t>
            </a:r>
            <a:r>
              <a:rPr dirty="0" sz="3200">
                <a:latin typeface="Arial"/>
                <a:cs typeface="Arial"/>
              </a:rPr>
              <a:t>E-mail Resmi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  <a:hlinkClick r:id="rId5"/>
              </a:rPr>
              <a:t>bob@kemenparekraf.go.id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92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Layanan </a:t>
            </a:r>
            <a:r>
              <a:rPr dirty="0" sz="3200">
                <a:latin typeface="Arial"/>
                <a:cs typeface="Arial"/>
              </a:rPr>
              <a:t>Sosial </a:t>
            </a:r>
            <a:r>
              <a:rPr dirty="0" sz="3200" spc="-5">
                <a:latin typeface="Arial"/>
                <a:cs typeface="Arial"/>
              </a:rPr>
              <a:t>Media Badan </a:t>
            </a:r>
            <a:r>
              <a:rPr dirty="0" sz="3200">
                <a:latin typeface="Arial"/>
                <a:cs typeface="Arial"/>
              </a:rPr>
              <a:t>Otorita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Borobudur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3720" y="7741157"/>
            <a:ext cx="4238625" cy="19773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5780" indent="-51371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525780" algn="l"/>
                <a:tab pos="526415" algn="l"/>
              </a:tabLst>
            </a:pPr>
            <a:r>
              <a:rPr dirty="0" sz="3200" spc="-5">
                <a:latin typeface="Arial"/>
                <a:cs typeface="Arial"/>
              </a:rPr>
              <a:t>Instagram</a:t>
            </a:r>
            <a:endParaRPr sz="3200">
              <a:latin typeface="Arial"/>
              <a:cs typeface="Arial"/>
            </a:endParaRPr>
          </a:p>
          <a:p>
            <a:pPr marL="525780" indent="-51371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525780" algn="l"/>
                <a:tab pos="526415" algn="l"/>
              </a:tabLst>
            </a:pPr>
            <a:r>
              <a:rPr dirty="0" sz="3200" spc="-30">
                <a:latin typeface="Arial"/>
                <a:cs typeface="Arial"/>
              </a:rPr>
              <a:t>Twitter</a:t>
            </a:r>
            <a:endParaRPr sz="3200">
              <a:latin typeface="Arial"/>
              <a:cs typeface="Arial"/>
            </a:endParaRPr>
          </a:p>
          <a:p>
            <a:pPr marL="525780" indent="-513715">
              <a:lnSpc>
                <a:spcPct val="100000"/>
              </a:lnSpc>
              <a:buAutoNum type="alphaLcPeriod"/>
              <a:tabLst>
                <a:tab pos="525780" algn="l"/>
                <a:tab pos="526415" algn="l"/>
              </a:tabLst>
            </a:pPr>
            <a:r>
              <a:rPr dirty="0" sz="3200" spc="-45">
                <a:latin typeface="Arial"/>
                <a:cs typeface="Arial"/>
              </a:rPr>
              <a:t>Youtube</a:t>
            </a:r>
            <a:endParaRPr sz="3200">
              <a:latin typeface="Arial"/>
              <a:cs typeface="Arial"/>
            </a:endParaRPr>
          </a:p>
          <a:p>
            <a:pPr marL="525780" indent="-513715">
              <a:lnSpc>
                <a:spcPct val="100000"/>
              </a:lnSpc>
              <a:buAutoNum type="alphaLcPeriod"/>
              <a:tabLst>
                <a:tab pos="525780" algn="l"/>
                <a:tab pos="526415" algn="l"/>
              </a:tabLst>
            </a:pPr>
            <a:r>
              <a:rPr dirty="0" sz="3200" spc="-5">
                <a:latin typeface="Arial"/>
                <a:cs typeface="Arial"/>
              </a:rPr>
              <a:t>Fanspage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Facebook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3069" y="7741157"/>
            <a:ext cx="4764405" cy="19773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Arial"/>
                <a:cs typeface="Arial"/>
              </a:rPr>
              <a:t>:</a:t>
            </a:r>
            <a:r>
              <a:rPr dirty="0" sz="3200" spc="-5">
                <a:latin typeface="Arial"/>
                <a:cs typeface="Arial"/>
              </a:rPr>
              <a:t> @boborobudur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latin typeface="Arial"/>
                <a:cs typeface="Arial"/>
              </a:rPr>
              <a:t>:</a:t>
            </a:r>
            <a:r>
              <a:rPr dirty="0" sz="3200" spc="-5">
                <a:latin typeface="Arial"/>
                <a:cs typeface="Arial"/>
              </a:rPr>
              <a:t> @BOBorobudur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:</a:t>
            </a:r>
            <a:r>
              <a:rPr dirty="0" sz="3200" spc="-5">
                <a:latin typeface="Arial"/>
                <a:cs typeface="Arial"/>
              </a:rPr>
              <a:t> BOBorobudur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: </a:t>
            </a:r>
            <a:r>
              <a:rPr dirty="0" sz="3200" spc="-5">
                <a:latin typeface="Arial"/>
                <a:cs typeface="Arial"/>
              </a:rPr>
              <a:t>Badan Otorita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Borobudur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7034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275588" y="1956816"/>
            <a:ext cx="4572000" cy="7774305"/>
            <a:chOff x="1275588" y="1956816"/>
            <a:chExt cx="4572000" cy="7774305"/>
          </a:xfrm>
        </p:grpSpPr>
        <p:sp>
          <p:nvSpPr>
            <p:cNvPr id="4" name="object 4"/>
            <p:cNvSpPr/>
            <p:nvPr/>
          </p:nvSpPr>
          <p:spPr>
            <a:xfrm>
              <a:off x="1312164" y="2017775"/>
              <a:ext cx="4486275" cy="7668895"/>
            </a:xfrm>
            <a:custGeom>
              <a:avLst/>
              <a:gdLst/>
              <a:ahLst/>
              <a:cxnLst/>
              <a:rect l="l" t="t" r="r" b="b"/>
              <a:pathLst>
                <a:path w="4486275" h="7668895">
                  <a:moveTo>
                    <a:pt x="4486275" y="327914"/>
                  </a:moveTo>
                  <a:lnTo>
                    <a:pt x="4483354" y="279273"/>
                  </a:lnTo>
                  <a:lnTo>
                    <a:pt x="4474972" y="232918"/>
                  </a:lnTo>
                  <a:lnTo>
                    <a:pt x="4461510" y="189357"/>
                  </a:lnTo>
                  <a:lnTo>
                    <a:pt x="4443349" y="148971"/>
                  </a:lnTo>
                  <a:lnTo>
                    <a:pt x="4420997" y="112395"/>
                  </a:lnTo>
                  <a:lnTo>
                    <a:pt x="4394581" y="80137"/>
                  </a:lnTo>
                  <a:lnTo>
                    <a:pt x="4364863" y="52578"/>
                  </a:lnTo>
                  <a:lnTo>
                    <a:pt x="4331970" y="30353"/>
                  </a:lnTo>
                  <a:lnTo>
                    <a:pt x="4296410" y="13843"/>
                  </a:lnTo>
                  <a:lnTo>
                    <a:pt x="4275328" y="8115"/>
                  </a:lnTo>
                  <a:lnTo>
                    <a:pt x="4275328" y="374650"/>
                  </a:lnTo>
                  <a:lnTo>
                    <a:pt x="4275328" y="7294118"/>
                  </a:lnTo>
                  <a:lnTo>
                    <a:pt x="4274058" y="7294118"/>
                  </a:lnTo>
                  <a:lnTo>
                    <a:pt x="4266311" y="7340854"/>
                  </a:lnTo>
                  <a:lnTo>
                    <a:pt x="4245229" y="7379132"/>
                  </a:lnTo>
                  <a:lnTo>
                    <a:pt x="4214114" y="7404989"/>
                  </a:lnTo>
                  <a:lnTo>
                    <a:pt x="4176014" y="7414488"/>
                  </a:lnTo>
                  <a:lnTo>
                    <a:pt x="310261" y="7414488"/>
                  </a:lnTo>
                  <a:lnTo>
                    <a:pt x="272161" y="7404989"/>
                  </a:lnTo>
                  <a:lnTo>
                    <a:pt x="241046" y="7379132"/>
                  </a:lnTo>
                  <a:lnTo>
                    <a:pt x="219964" y="7340854"/>
                  </a:lnTo>
                  <a:lnTo>
                    <a:pt x="212217" y="7294118"/>
                  </a:lnTo>
                  <a:lnTo>
                    <a:pt x="212217" y="374650"/>
                  </a:lnTo>
                  <a:lnTo>
                    <a:pt x="219964" y="327914"/>
                  </a:lnTo>
                  <a:lnTo>
                    <a:pt x="241046" y="289687"/>
                  </a:lnTo>
                  <a:lnTo>
                    <a:pt x="272161" y="263779"/>
                  </a:lnTo>
                  <a:lnTo>
                    <a:pt x="310261" y="254254"/>
                  </a:lnTo>
                  <a:lnTo>
                    <a:pt x="4177157" y="254254"/>
                  </a:lnTo>
                  <a:lnTo>
                    <a:pt x="4215257" y="263779"/>
                  </a:lnTo>
                  <a:lnTo>
                    <a:pt x="4246499" y="289687"/>
                  </a:lnTo>
                  <a:lnTo>
                    <a:pt x="4267581" y="327914"/>
                  </a:lnTo>
                  <a:lnTo>
                    <a:pt x="4275328" y="374650"/>
                  </a:lnTo>
                  <a:lnTo>
                    <a:pt x="4275328" y="8115"/>
                  </a:lnTo>
                  <a:lnTo>
                    <a:pt x="4258564" y="3556"/>
                  </a:lnTo>
                  <a:lnTo>
                    <a:pt x="4218940" y="0"/>
                  </a:lnTo>
                  <a:lnTo>
                    <a:pt x="267335" y="0"/>
                  </a:lnTo>
                  <a:lnTo>
                    <a:pt x="227965" y="3556"/>
                  </a:lnTo>
                  <a:lnTo>
                    <a:pt x="190373" y="13843"/>
                  </a:lnTo>
                  <a:lnTo>
                    <a:pt x="154813" y="30353"/>
                  </a:lnTo>
                  <a:lnTo>
                    <a:pt x="122047" y="52578"/>
                  </a:lnTo>
                  <a:lnTo>
                    <a:pt x="92202" y="80137"/>
                  </a:lnTo>
                  <a:lnTo>
                    <a:pt x="65786" y="112395"/>
                  </a:lnTo>
                  <a:lnTo>
                    <a:pt x="43180" y="148971"/>
                  </a:lnTo>
                  <a:lnTo>
                    <a:pt x="24892" y="189357"/>
                  </a:lnTo>
                  <a:lnTo>
                    <a:pt x="11303" y="232918"/>
                  </a:lnTo>
                  <a:lnTo>
                    <a:pt x="2921" y="279273"/>
                  </a:lnTo>
                  <a:lnTo>
                    <a:pt x="0" y="327914"/>
                  </a:lnTo>
                  <a:lnTo>
                    <a:pt x="0" y="7340854"/>
                  </a:lnTo>
                  <a:lnTo>
                    <a:pt x="2921" y="7389431"/>
                  </a:lnTo>
                  <a:lnTo>
                    <a:pt x="11303" y="7435824"/>
                  </a:lnTo>
                  <a:lnTo>
                    <a:pt x="24892" y="7479424"/>
                  </a:lnTo>
                  <a:lnTo>
                    <a:pt x="43180" y="7519759"/>
                  </a:lnTo>
                  <a:lnTo>
                    <a:pt x="65786" y="7556309"/>
                  </a:lnTo>
                  <a:lnTo>
                    <a:pt x="92202" y="7588605"/>
                  </a:lnTo>
                  <a:lnTo>
                    <a:pt x="122047" y="7616139"/>
                  </a:lnTo>
                  <a:lnTo>
                    <a:pt x="154813" y="7638415"/>
                  </a:lnTo>
                  <a:lnTo>
                    <a:pt x="190373" y="7654938"/>
                  </a:lnTo>
                  <a:lnTo>
                    <a:pt x="227965" y="7665212"/>
                  </a:lnTo>
                  <a:lnTo>
                    <a:pt x="267335" y="7668755"/>
                  </a:lnTo>
                  <a:lnTo>
                    <a:pt x="4218940" y="7668755"/>
                  </a:lnTo>
                  <a:lnTo>
                    <a:pt x="4258564" y="7665186"/>
                  </a:lnTo>
                  <a:lnTo>
                    <a:pt x="4296410" y="7654823"/>
                  </a:lnTo>
                  <a:lnTo>
                    <a:pt x="4331970" y="7638174"/>
                  </a:lnTo>
                  <a:lnTo>
                    <a:pt x="4364863" y="7615758"/>
                  </a:lnTo>
                  <a:lnTo>
                    <a:pt x="4394581" y="7588097"/>
                  </a:lnTo>
                  <a:lnTo>
                    <a:pt x="4420997" y="7555700"/>
                  </a:lnTo>
                  <a:lnTo>
                    <a:pt x="4443349" y="7519086"/>
                  </a:lnTo>
                  <a:lnTo>
                    <a:pt x="4461510" y="7478776"/>
                  </a:lnTo>
                  <a:lnTo>
                    <a:pt x="4474972" y="7435266"/>
                  </a:lnTo>
                  <a:lnTo>
                    <a:pt x="4483354" y="7389088"/>
                  </a:lnTo>
                  <a:lnTo>
                    <a:pt x="4486275" y="7340854"/>
                  </a:lnTo>
                  <a:lnTo>
                    <a:pt x="4486275" y="327914"/>
                  </a:lnTo>
                  <a:close/>
                </a:path>
              </a:pathLst>
            </a:custGeom>
            <a:solidFill>
              <a:srgbClr val="DEAB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75588" y="1976627"/>
              <a:ext cx="4556760" cy="7753984"/>
            </a:xfrm>
            <a:custGeom>
              <a:avLst/>
              <a:gdLst/>
              <a:ahLst/>
              <a:cxnLst/>
              <a:rect l="l" t="t" r="r" b="b"/>
              <a:pathLst>
                <a:path w="4556760" h="7753984">
                  <a:moveTo>
                    <a:pt x="4556760" y="382143"/>
                  </a:moveTo>
                  <a:lnTo>
                    <a:pt x="4554347" y="334391"/>
                  </a:lnTo>
                  <a:lnTo>
                    <a:pt x="4547235" y="288290"/>
                  </a:lnTo>
                  <a:lnTo>
                    <a:pt x="4535932" y="244221"/>
                  </a:lnTo>
                  <a:lnTo>
                    <a:pt x="4522343" y="207810"/>
                  </a:lnTo>
                  <a:lnTo>
                    <a:pt x="4522343" y="382143"/>
                  </a:lnTo>
                  <a:lnTo>
                    <a:pt x="4522343" y="7373201"/>
                  </a:lnTo>
                  <a:lnTo>
                    <a:pt x="4519803" y="7419060"/>
                  </a:lnTo>
                  <a:lnTo>
                    <a:pt x="4512437" y="7463066"/>
                  </a:lnTo>
                  <a:lnTo>
                    <a:pt x="4500626" y="7504824"/>
                  </a:lnTo>
                  <a:lnTo>
                    <a:pt x="4484624" y="7543901"/>
                  </a:lnTo>
                  <a:lnTo>
                    <a:pt x="4464812" y="7579919"/>
                  </a:lnTo>
                  <a:lnTo>
                    <a:pt x="4441444" y="7612456"/>
                  </a:lnTo>
                  <a:lnTo>
                    <a:pt x="4414901" y="7641107"/>
                  </a:lnTo>
                  <a:lnTo>
                    <a:pt x="4385564" y="7665453"/>
                  </a:lnTo>
                  <a:lnTo>
                    <a:pt x="4319651" y="7699642"/>
                  </a:lnTo>
                  <a:lnTo>
                    <a:pt x="4246372" y="7711770"/>
                  </a:lnTo>
                  <a:lnTo>
                    <a:pt x="310388" y="7711770"/>
                  </a:lnTo>
                  <a:lnTo>
                    <a:pt x="237109" y="7699642"/>
                  </a:lnTo>
                  <a:lnTo>
                    <a:pt x="171196" y="7665453"/>
                  </a:lnTo>
                  <a:lnTo>
                    <a:pt x="141859" y="7641107"/>
                  </a:lnTo>
                  <a:lnTo>
                    <a:pt x="115316" y="7612456"/>
                  </a:lnTo>
                  <a:lnTo>
                    <a:pt x="91948" y="7579919"/>
                  </a:lnTo>
                  <a:lnTo>
                    <a:pt x="72136" y="7543901"/>
                  </a:lnTo>
                  <a:lnTo>
                    <a:pt x="56134" y="7504824"/>
                  </a:lnTo>
                  <a:lnTo>
                    <a:pt x="44196" y="7463066"/>
                  </a:lnTo>
                  <a:lnTo>
                    <a:pt x="36830" y="7419060"/>
                  </a:lnTo>
                  <a:lnTo>
                    <a:pt x="34290" y="7373201"/>
                  </a:lnTo>
                  <a:lnTo>
                    <a:pt x="34290" y="382143"/>
                  </a:lnTo>
                  <a:lnTo>
                    <a:pt x="36830" y="336296"/>
                  </a:lnTo>
                  <a:lnTo>
                    <a:pt x="44196" y="292354"/>
                  </a:lnTo>
                  <a:lnTo>
                    <a:pt x="56134" y="250571"/>
                  </a:lnTo>
                  <a:lnTo>
                    <a:pt x="72136" y="211455"/>
                  </a:lnTo>
                  <a:lnTo>
                    <a:pt x="91948" y="175514"/>
                  </a:lnTo>
                  <a:lnTo>
                    <a:pt x="115316" y="143002"/>
                  </a:lnTo>
                  <a:lnTo>
                    <a:pt x="141859" y="114300"/>
                  </a:lnTo>
                  <a:lnTo>
                    <a:pt x="171196" y="89916"/>
                  </a:lnTo>
                  <a:lnTo>
                    <a:pt x="237109" y="55753"/>
                  </a:lnTo>
                  <a:lnTo>
                    <a:pt x="310388" y="43688"/>
                  </a:lnTo>
                  <a:lnTo>
                    <a:pt x="4246372" y="43688"/>
                  </a:lnTo>
                  <a:lnTo>
                    <a:pt x="4319651" y="55753"/>
                  </a:lnTo>
                  <a:lnTo>
                    <a:pt x="4385564" y="89916"/>
                  </a:lnTo>
                  <a:lnTo>
                    <a:pt x="4414901" y="114300"/>
                  </a:lnTo>
                  <a:lnTo>
                    <a:pt x="4441444" y="143002"/>
                  </a:lnTo>
                  <a:lnTo>
                    <a:pt x="4464812" y="175514"/>
                  </a:lnTo>
                  <a:lnTo>
                    <a:pt x="4484624" y="211455"/>
                  </a:lnTo>
                  <a:lnTo>
                    <a:pt x="4500626" y="250571"/>
                  </a:lnTo>
                  <a:lnTo>
                    <a:pt x="4512437" y="292354"/>
                  </a:lnTo>
                  <a:lnTo>
                    <a:pt x="4519803" y="336296"/>
                  </a:lnTo>
                  <a:lnTo>
                    <a:pt x="4522343" y="382143"/>
                  </a:lnTo>
                  <a:lnTo>
                    <a:pt x="4522343" y="207810"/>
                  </a:lnTo>
                  <a:lnTo>
                    <a:pt x="4501261" y="164084"/>
                  </a:lnTo>
                  <a:lnTo>
                    <a:pt x="4478528" y="128524"/>
                  </a:lnTo>
                  <a:lnTo>
                    <a:pt x="4452620" y="96647"/>
                  </a:lnTo>
                  <a:lnTo>
                    <a:pt x="4423791" y="68580"/>
                  </a:lnTo>
                  <a:lnTo>
                    <a:pt x="4390263" y="43688"/>
                  </a:lnTo>
                  <a:lnTo>
                    <a:pt x="4322826" y="11684"/>
                  </a:lnTo>
                  <a:lnTo>
                    <a:pt x="4285361" y="2921"/>
                  </a:lnTo>
                  <a:lnTo>
                    <a:pt x="4246372" y="0"/>
                  </a:lnTo>
                  <a:lnTo>
                    <a:pt x="310388" y="0"/>
                  </a:lnTo>
                  <a:lnTo>
                    <a:pt x="271399" y="2921"/>
                  </a:lnTo>
                  <a:lnTo>
                    <a:pt x="233807" y="11684"/>
                  </a:lnTo>
                  <a:lnTo>
                    <a:pt x="198120" y="25781"/>
                  </a:lnTo>
                  <a:lnTo>
                    <a:pt x="164338" y="44831"/>
                  </a:lnTo>
                  <a:lnTo>
                    <a:pt x="132969" y="68580"/>
                  </a:lnTo>
                  <a:lnTo>
                    <a:pt x="104140" y="96647"/>
                  </a:lnTo>
                  <a:lnTo>
                    <a:pt x="78232" y="128524"/>
                  </a:lnTo>
                  <a:lnTo>
                    <a:pt x="55499" y="164084"/>
                  </a:lnTo>
                  <a:lnTo>
                    <a:pt x="36322" y="202692"/>
                  </a:lnTo>
                  <a:lnTo>
                    <a:pt x="20828" y="244221"/>
                  </a:lnTo>
                  <a:lnTo>
                    <a:pt x="9398" y="288290"/>
                  </a:lnTo>
                  <a:lnTo>
                    <a:pt x="2413" y="334391"/>
                  </a:lnTo>
                  <a:lnTo>
                    <a:pt x="0" y="382143"/>
                  </a:lnTo>
                  <a:lnTo>
                    <a:pt x="0" y="7373201"/>
                  </a:lnTo>
                  <a:lnTo>
                    <a:pt x="2413" y="7421042"/>
                  </a:lnTo>
                  <a:lnTo>
                    <a:pt x="9398" y="7467079"/>
                  </a:lnTo>
                  <a:lnTo>
                    <a:pt x="20828" y="7510958"/>
                  </a:lnTo>
                  <a:lnTo>
                    <a:pt x="36322" y="7552347"/>
                  </a:lnTo>
                  <a:lnTo>
                    <a:pt x="55499" y="7590879"/>
                  </a:lnTo>
                  <a:lnTo>
                    <a:pt x="78232" y="7626197"/>
                  </a:lnTo>
                  <a:lnTo>
                    <a:pt x="104140" y="7657960"/>
                  </a:lnTo>
                  <a:lnTo>
                    <a:pt x="132969" y="7685799"/>
                  </a:lnTo>
                  <a:lnTo>
                    <a:pt x="164338" y="7709370"/>
                  </a:lnTo>
                  <a:lnTo>
                    <a:pt x="198120" y="7728318"/>
                  </a:lnTo>
                  <a:lnTo>
                    <a:pt x="233807" y="7742301"/>
                  </a:lnTo>
                  <a:lnTo>
                    <a:pt x="271399" y="7750937"/>
                  </a:lnTo>
                  <a:lnTo>
                    <a:pt x="310388" y="7753896"/>
                  </a:lnTo>
                  <a:lnTo>
                    <a:pt x="4246372" y="7753896"/>
                  </a:lnTo>
                  <a:lnTo>
                    <a:pt x="4285361" y="7750937"/>
                  </a:lnTo>
                  <a:lnTo>
                    <a:pt x="4322826" y="7742301"/>
                  </a:lnTo>
                  <a:lnTo>
                    <a:pt x="4358640" y="7728318"/>
                  </a:lnTo>
                  <a:lnTo>
                    <a:pt x="4388104" y="7711770"/>
                  </a:lnTo>
                  <a:lnTo>
                    <a:pt x="4392422" y="7709370"/>
                  </a:lnTo>
                  <a:lnTo>
                    <a:pt x="4423791" y="7685799"/>
                  </a:lnTo>
                  <a:lnTo>
                    <a:pt x="4452620" y="7657960"/>
                  </a:lnTo>
                  <a:lnTo>
                    <a:pt x="4478528" y="7626197"/>
                  </a:lnTo>
                  <a:lnTo>
                    <a:pt x="4501261" y="7590879"/>
                  </a:lnTo>
                  <a:lnTo>
                    <a:pt x="4520438" y="7552347"/>
                  </a:lnTo>
                  <a:lnTo>
                    <a:pt x="4535932" y="7510958"/>
                  </a:lnTo>
                  <a:lnTo>
                    <a:pt x="4547235" y="7467079"/>
                  </a:lnTo>
                  <a:lnTo>
                    <a:pt x="4554347" y="7421042"/>
                  </a:lnTo>
                  <a:lnTo>
                    <a:pt x="4556760" y="7373201"/>
                  </a:lnTo>
                  <a:lnTo>
                    <a:pt x="4556760" y="382143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62300" y="2100072"/>
              <a:ext cx="74675" cy="899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25367" y="2080260"/>
              <a:ext cx="106679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26536" y="2109216"/>
              <a:ext cx="59434" cy="731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01412" y="1956815"/>
              <a:ext cx="646430" cy="1350010"/>
            </a:xfrm>
            <a:custGeom>
              <a:avLst/>
              <a:gdLst/>
              <a:ahLst/>
              <a:cxnLst/>
              <a:rect l="l" t="t" r="r" b="b"/>
              <a:pathLst>
                <a:path w="646429" h="1350010">
                  <a:moveTo>
                    <a:pt x="308864" y="19685"/>
                  </a:moveTo>
                  <a:lnTo>
                    <a:pt x="306197" y="7112"/>
                  </a:lnTo>
                  <a:lnTo>
                    <a:pt x="299212" y="1397"/>
                  </a:lnTo>
                  <a:lnTo>
                    <a:pt x="288671" y="0"/>
                  </a:lnTo>
                  <a:lnTo>
                    <a:pt x="20193" y="0"/>
                  </a:lnTo>
                  <a:lnTo>
                    <a:pt x="9652" y="1397"/>
                  </a:lnTo>
                  <a:lnTo>
                    <a:pt x="2540" y="7112"/>
                  </a:lnTo>
                  <a:lnTo>
                    <a:pt x="0" y="19685"/>
                  </a:lnTo>
                  <a:lnTo>
                    <a:pt x="308864" y="19685"/>
                  </a:lnTo>
                  <a:close/>
                </a:path>
                <a:path w="646429" h="1350010">
                  <a:moveTo>
                    <a:pt x="645922" y="1046480"/>
                  </a:moveTo>
                  <a:lnTo>
                    <a:pt x="644779" y="1033018"/>
                  </a:lnTo>
                  <a:lnTo>
                    <a:pt x="640207" y="1023874"/>
                  </a:lnTo>
                  <a:lnTo>
                    <a:pt x="629920" y="1020445"/>
                  </a:lnTo>
                  <a:lnTo>
                    <a:pt x="629920" y="1350010"/>
                  </a:lnTo>
                  <a:lnTo>
                    <a:pt x="640207" y="1346835"/>
                  </a:lnTo>
                  <a:lnTo>
                    <a:pt x="644779" y="1338072"/>
                  </a:lnTo>
                  <a:lnTo>
                    <a:pt x="645922" y="1325245"/>
                  </a:lnTo>
                  <a:lnTo>
                    <a:pt x="645922" y="1046480"/>
                  </a:lnTo>
                  <a:close/>
                </a:path>
                <a:path w="646429" h="1350010">
                  <a:moveTo>
                    <a:pt x="645922" y="659638"/>
                  </a:moveTo>
                  <a:lnTo>
                    <a:pt x="644779" y="646303"/>
                  </a:lnTo>
                  <a:lnTo>
                    <a:pt x="640207" y="637032"/>
                  </a:lnTo>
                  <a:lnTo>
                    <a:pt x="629920" y="633730"/>
                  </a:lnTo>
                  <a:lnTo>
                    <a:pt x="629920" y="963295"/>
                  </a:lnTo>
                  <a:lnTo>
                    <a:pt x="640207" y="960120"/>
                  </a:lnTo>
                  <a:lnTo>
                    <a:pt x="644779" y="951357"/>
                  </a:lnTo>
                  <a:lnTo>
                    <a:pt x="645922" y="938530"/>
                  </a:lnTo>
                  <a:lnTo>
                    <a:pt x="645922" y="659638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431036" y="0"/>
            <a:ext cx="1614805" cy="1446530"/>
          </a:xfrm>
          <a:custGeom>
            <a:avLst/>
            <a:gdLst/>
            <a:ahLst/>
            <a:cxnLst/>
            <a:rect l="l" t="t" r="r" b="b"/>
            <a:pathLst>
              <a:path w="1614805" h="1446530">
                <a:moveTo>
                  <a:pt x="1528953" y="39370"/>
                </a:moveTo>
                <a:lnTo>
                  <a:pt x="1516634" y="0"/>
                </a:lnTo>
                <a:lnTo>
                  <a:pt x="1489583" y="0"/>
                </a:lnTo>
                <a:lnTo>
                  <a:pt x="1528953" y="39370"/>
                </a:lnTo>
                <a:close/>
              </a:path>
              <a:path w="1614805" h="1446530">
                <a:moveTo>
                  <a:pt x="1542542" y="1170432"/>
                </a:moveTo>
                <a:lnTo>
                  <a:pt x="372364" y="0"/>
                </a:lnTo>
                <a:lnTo>
                  <a:pt x="0" y="0"/>
                </a:lnTo>
                <a:lnTo>
                  <a:pt x="1445768" y="1446149"/>
                </a:lnTo>
                <a:lnTo>
                  <a:pt x="1460119" y="1412367"/>
                </a:lnTo>
                <a:lnTo>
                  <a:pt x="1486789" y="1344041"/>
                </a:lnTo>
                <a:lnTo>
                  <a:pt x="1502156" y="1300988"/>
                </a:lnTo>
                <a:lnTo>
                  <a:pt x="1515999" y="1259713"/>
                </a:lnTo>
                <a:lnTo>
                  <a:pt x="1536192" y="1192911"/>
                </a:lnTo>
                <a:lnTo>
                  <a:pt x="1542542" y="1170432"/>
                </a:lnTo>
                <a:close/>
              </a:path>
              <a:path w="1614805" h="1446530">
                <a:moveTo>
                  <a:pt x="1611630" y="742823"/>
                </a:moveTo>
                <a:lnTo>
                  <a:pt x="868934" y="0"/>
                </a:lnTo>
                <a:lnTo>
                  <a:pt x="496443" y="0"/>
                </a:lnTo>
                <a:lnTo>
                  <a:pt x="1567053" y="1070737"/>
                </a:lnTo>
                <a:lnTo>
                  <a:pt x="1571371" y="1050417"/>
                </a:lnTo>
                <a:lnTo>
                  <a:pt x="1579372" y="1009777"/>
                </a:lnTo>
                <a:lnTo>
                  <a:pt x="1586611" y="968883"/>
                </a:lnTo>
                <a:lnTo>
                  <a:pt x="1592961" y="927989"/>
                </a:lnTo>
                <a:lnTo>
                  <a:pt x="1598549" y="886968"/>
                </a:lnTo>
                <a:lnTo>
                  <a:pt x="1603375" y="845820"/>
                </a:lnTo>
                <a:lnTo>
                  <a:pt x="1607312" y="804672"/>
                </a:lnTo>
                <a:lnTo>
                  <a:pt x="1610360" y="763524"/>
                </a:lnTo>
                <a:lnTo>
                  <a:pt x="1611630" y="742823"/>
                </a:lnTo>
                <a:close/>
              </a:path>
              <a:path w="1614805" h="1446530">
                <a:moveTo>
                  <a:pt x="1614805" y="621919"/>
                </a:moveTo>
                <a:lnTo>
                  <a:pt x="1613916" y="569595"/>
                </a:lnTo>
                <a:lnTo>
                  <a:pt x="1611757" y="517144"/>
                </a:lnTo>
                <a:lnTo>
                  <a:pt x="1608328" y="464947"/>
                </a:lnTo>
                <a:lnTo>
                  <a:pt x="1603502" y="412750"/>
                </a:lnTo>
                <a:lnTo>
                  <a:pt x="1597279" y="360807"/>
                </a:lnTo>
                <a:lnTo>
                  <a:pt x="1589786" y="308864"/>
                </a:lnTo>
                <a:lnTo>
                  <a:pt x="1581023" y="257048"/>
                </a:lnTo>
                <a:lnTo>
                  <a:pt x="1570990" y="205613"/>
                </a:lnTo>
                <a:lnTo>
                  <a:pt x="1365377" y="0"/>
                </a:lnTo>
                <a:lnTo>
                  <a:pt x="993013" y="0"/>
                </a:lnTo>
                <a:lnTo>
                  <a:pt x="1614805" y="621919"/>
                </a:lnTo>
                <a:close/>
              </a:path>
            </a:pathLst>
          </a:custGeom>
          <a:solidFill>
            <a:srgbClr val="D9D9D9">
              <a:alpha val="25881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5594985" cy="9453880"/>
            <a:chOff x="0" y="0"/>
            <a:chExt cx="5594985" cy="945388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2839085" cy="2683510"/>
            </a:xfrm>
            <a:custGeom>
              <a:avLst/>
              <a:gdLst/>
              <a:ahLst/>
              <a:cxnLst/>
              <a:rect l="l" t="t" r="r" b="b"/>
              <a:pathLst>
                <a:path w="2839085" h="2683510">
                  <a:moveTo>
                    <a:pt x="437426" y="2607564"/>
                  </a:moveTo>
                  <a:lnTo>
                    <a:pt x="0" y="2170303"/>
                  </a:lnTo>
                  <a:lnTo>
                    <a:pt x="0" y="2428748"/>
                  </a:lnTo>
                  <a:lnTo>
                    <a:pt x="76708" y="2469134"/>
                  </a:lnTo>
                  <a:lnTo>
                    <a:pt x="120586" y="2490343"/>
                  </a:lnTo>
                  <a:lnTo>
                    <a:pt x="164846" y="2510282"/>
                  </a:lnTo>
                  <a:lnTo>
                    <a:pt x="209473" y="2529332"/>
                  </a:lnTo>
                  <a:lnTo>
                    <a:pt x="254444" y="2547112"/>
                  </a:lnTo>
                  <a:lnTo>
                    <a:pt x="299745" y="2563876"/>
                  </a:lnTo>
                  <a:lnTo>
                    <a:pt x="345363" y="2579624"/>
                  </a:lnTo>
                  <a:lnTo>
                    <a:pt x="391261" y="2594102"/>
                  </a:lnTo>
                  <a:lnTo>
                    <a:pt x="437426" y="2607564"/>
                  </a:lnTo>
                  <a:close/>
                </a:path>
                <a:path w="2839085" h="2683510">
                  <a:moveTo>
                    <a:pt x="1010094" y="2683510"/>
                  </a:moveTo>
                  <a:lnTo>
                    <a:pt x="0" y="1673606"/>
                  </a:lnTo>
                  <a:lnTo>
                    <a:pt x="0" y="2046097"/>
                  </a:lnTo>
                  <a:lnTo>
                    <a:pt x="600176" y="2646172"/>
                  </a:lnTo>
                  <a:lnTo>
                    <a:pt x="638251" y="2653157"/>
                  </a:lnTo>
                  <a:lnTo>
                    <a:pt x="676440" y="2659380"/>
                  </a:lnTo>
                  <a:lnTo>
                    <a:pt x="714717" y="2664968"/>
                  </a:lnTo>
                  <a:lnTo>
                    <a:pt x="753110" y="2669794"/>
                  </a:lnTo>
                  <a:lnTo>
                    <a:pt x="791527" y="2673731"/>
                  </a:lnTo>
                  <a:lnTo>
                    <a:pt x="830046" y="2677033"/>
                  </a:lnTo>
                  <a:lnTo>
                    <a:pt x="874966" y="2680081"/>
                  </a:lnTo>
                  <a:lnTo>
                    <a:pt x="919962" y="2682240"/>
                  </a:lnTo>
                  <a:lnTo>
                    <a:pt x="965009" y="2683383"/>
                  </a:lnTo>
                  <a:lnTo>
                    <a:pt x="1010094" y="2683510"/>
                  </a:lnTo>
                  <a:close/>
                </a:path>
                <a:path w="2839085" h="2683510">
                  <a:moveTo>
                    <a:pt x="1454531" y="2631059"/>
                  </a:moveTo>
                  <a:lnTo>
                    <a:pt x="0" y="1176782"/>
                  </a:lnTo>
                  <a:lnTo>
                    <a:pt x="0" y="1549527"/>
                  </a:lnTo>
                  <a:lnTo>
                    <a:pt x="1129728" y="2678938"/>
                  </a:lnTo>
                  <a:lnTo>
                    <a:pt x="1170609" y="2675890"/>
                  </a:lnTo>
                  <a:lnTo>
                    <a:pt x="1211478" y="2671953"/>
                  </a:lnTo>
                  <a:lnTo>
                    <a:pt x="1252258" y="2667127"/>
                  </a:lnTo>
                  <a:lnTo>
                    <a:pt x="1292987" y="2661539"/>
                  </a:lnTo>
                  <a:lnTo>
                    <a:pt x="1333500" y="2655189"/>
                  </a:lnTo>
                  <a:lnTo>
                    <a:pt x="1394079" y="2644013"/>
                  </a:lnTo>
                  <a:lnTo>
                    <a:pt x="1454531" y="2631059"/>
                  </a:lnTo>
                  <a:close/>
                </a:path>
                <a:path w="2839085" h="2683510">
                  <a:moveTo>
                    <a:pt x="1827149" y="2506980"/>
                  </a:moveTo>
                  <a:lnTo>
                    <a:pt x="0" y="680085"/>
                  </a:lnTo>
                  <a:lnTo>
                    <a:pt x="0" y="1052576"/>
                  </a:lnTo>
                  <a:lnTo>
                    <a:pt x="1553464" y="2605786"/>
                  </a:lnTo>
                  <a:lnTo>
                    <a:pt x="1588262" y="2595626"/>
                  </a:lnTo>
                  <a:lnTo>
                    <a:pt x="1674622" y="2567432"/>
                  </a:lnTo>
                  <a:lnTo>
                    <a:pt x="1725803" y="2548763"/>
                  </a:lnTo>
                  <a:lnTo>
                    <a:pt x="1776730" y="2528570"/>
                  </a:lnTo>
                  <a:lnTo>
                    <a:pt x="1827149" y="2506980"/>
                  </a:lnTo>
                  <a:close/>
                </a:path>
                <a:path w="2839085" h="2683510">
                  <a:moveTo>
                    <a:pt x="2146300" y="2329307"/>
                  </a:moveTo>
                  <a:lnTo>
                    <a:pt x="0" y="183261"/>
                  </a:lnTo>
                  <a:lnTo>
                    <a:pt x="0" y="555752"/>
                  </a:lnTo>
                  <a:lnTo>
                    <a:pt x="1911604" y="2467102"/>
                  </a:lnTo>
                  <a:lnTo>
                    <a:pt x="1937385" y="2453894"/>
                  </a:lnTo>
                  <a:lnTo>
                    <a:pt x="1988439" y="2426462"/>
                  </a:lnTo>
                  <a:lnTo>
                    <a:pt x="2032762" y="2401189"/>
                  </a:lnTo>
                  <a:lnTo>
                    <a:pt x="2070354" y="2378583"/>
                  </a:lnTo>
                  <a:lnTo>
                    <a:pt x="2110613" y="2353056"/>
                  </a:lnTo>
                  <a:lnTo>
                    <a:pt x="2146300" y="2329307"/>
                  </a:lnTo>
                  <a:close/>
                </a:path>
                <a:path w="2839085" h="2683510">
                  <a:moveTo>
                    <a:pt x="2420239" y="2106295"/>
                  </a:moveTo>
                  <a:lnTo>
                    <a:pt x="313474" y="0"/>
                  </a:lnTo>
                  <a:lnTo>
                    <a:pt x="0" y="0"/>
                  </a:lnTo>
                  <a:lnTo>
                    <a:pt x="0" y="59055"/>
                  </a:lnTo>
                  <a:lnTo>
                    <a:pt x="2218944" y="2277618"/>
                  </a:lnTo>
                  <a:lnTo>
                    <a:pt x="2255647" y="2249551"/>
                  </a:lnTo>
                  <a:lnTo>
                    <a:pt x="2291969" y="2220468"/>
                  </a:lnTo>
                  <a:lnTo>
                    <a:pt x="2327656" y="2190496"/>
                  </a:lnTo>
                  <a:lnTo>
                    <a:pt x="2362835" y="2159508"/>
                  </a:lnTo>
                  <a:lnTo>
                    <a:pt x="2420239" y="2106295"/>
                  </a:lnTo>
                  <a:close/>
                </a:path>
                <a:path w="2839085" h="2683510">
                  <a:moveTo>
                    <a:pt x="2651760" y="1841246"/>
                  </a:moveTo>
                  <a:lnTo>
                    <a:pt x="810361" y="0"/>
                  </a:lnTo>
                  <a:lnTo>
                    <a:pt x="437692" y="0"/>
                  </a:lnTo>
                  <a:lnTo>
                    <a:pt x="2482215" y="2044065"/>
                  </a:lnTo>
                  <a:lnTo>
                    <a:pt x="2499741" y="2025269"/>
                  </a:lnTo>
                  <a:lnTo>
                    <a:pt x="2533904" y="1987296"/>
                  </a:lnTo>
                  <a:lnTo>
                    <a:pt x="2564384" y="1951990"/>
                  </a:lnTo>
                  <a:lnTo>
                    <a:pt x="2591181" y="1919605"/>
                  </a:lnTo>
                  <a:lnTo>
                    <a:pt x="2616454" y="1887855"/>
                  </a:lnTo>
                  <a:lnTo>
                    <a:pt x="2640203" y="1856867"/>
                  </a:lnTo>
                  <a:lnTo>
                    <a:pt x="2651760" y="1841246"/>
                  </a:lnTo>
                  <a:close/>
                </a:path>
                <a:path w="2839085" h="2683510">
                  <a:moveTo>
                    <a:pt x="2838958" y="1531493"/>
                  </a:moveTo>
                  <a:lnTo>
                    <a:pt x="1307211" y="0"/>
                  </a:lnTo>
                  <a:lnTo>
                    <a:pt x="934567" y="0"/>
                  </a:lnTo>
                  <a:lnTo>
                    <a:pt x="2702941" y="1768094"/>
                  </a:lnTo>
                  <a:lnTo>
                    <a:pt x="2731008" y="1724787"/>
                  </a:lnTo>
                  <a:lnTo>
                    <a:pt x="2753487" y="1688338"/>
                  </a:lnTo>
                  <a:lnTo>
                    <a:pt x="2779395" y="1644142"/>
                  </a:lnTo>
                  <a:lnTo>
                    <a:pt x="2804160" y="1599438"/>
                  </a:lnTo>
                  <a:lnTo>
                    <a:pt x="2827655" y="1554226"/>
                  </a:lnTo>
                  <a:lnTo>
                    <a:pt x="2838958" y="1531493"/>
                  </a:lnTo>
                  <a:close/>
                </a:path>
              </a:pathLst>
            </a:custGeom>
            <a:solidFill>
              <a:srgbClr val="D9D9D9">
                <a:alpha val="2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7700" y="284987"/>
              <a:ext cx="3096895" cy="3100070"/>
            </a:xfrm>
            <a:custGeom>
              <a:avLst/>
              <a:gdLst/>
              <a:ahLst/>
              <a:cxnLst/>
              <a:rect l="l" t="t" r="r" b="b"/>
              <a:pathLst>
                <a:path w="3096895" h="3100070">
                  <a:moveTo>
                    <a:pt x="1129411" y="3041904"/>
                  </a:moveTo>
                  <a:lnTo>
                    <a:pt x="57670" y="1970405"/>
                  </a:lnTo>
                  <a:lnTo>
                    <a:pt x="72428" y="2019681"/>
                  </a:lnTo>
                  <a:lnTo>
                    <a:pt x="88773" y="2068068"/>
                  </a:lnTo>
                  <a:lnTo>
                    <a:pt x="106616" y="2115947"/>
                  </a:lnTo>
                  <a:lnTo>
                    <a:pt x="125958" y="2162937"/>
                  </a:lnTo>
                  <a:lnTo>
                    <a:pt x="936879" y="2973578"/>
                  </a:lnTo>
                  <a:lnTo>
                    <a:pt x="983869" y="2993009"/>
                  </a:lnTo>
                  <a:lnTo>
                    <a:pt x="1031748" y="3010916"/>
                  </a:lnTo>
                  <a:lnTo>
                    <a:pt x="1080135" y="3027172"/>
                  </a:lnTo>
                  <a:lnTo>
                    <a:pt x="1129411" y="3041904"/>
                  </a:lnTo>
                  <a:close/>
                </a:path>
                <a:path w="3096895" h="3100070">
                  <a:moveTo>
                    <a:pt x="1678813" y="3094355"/>
                  </a:moveTo>
                  <a:lnTo>
                    <a:pt x="5245" y="1421130"/>
                  </a:lnTo>
                  <a:lnTo>
                    <a:pt x="3073" y="1450721"/>
                  </a:lnTo>
                  <a:lnTo>
                    <a:pt x="1498" y="1480439"/>
                  </a:lnTo>
                  <a:lnTo>
                    <a:pt x="469" y="1510284"/>
                  </a:lnTo>
                  <a:lnTo>
                    <a:pt x="0" y="1540129"/>
                  </a:lnTo>
                  <a:lnTo>
                    <a:pt x="1559814" y="3099562"/>
                  </a:lnTo>
                  <a:lnTo>
                    <a:pt x="1589786" y="3099054"/>
                  </a:lnTo>
                  <a:lnTo>
                    <a:pt x="1619504" y="3098038"/>
                  </a:lnTo>
                  <a:lnTo>
                    <a:pt x="1649222" y="3096514"/>
                  </a:lnTo>
                  <a:lnTo>
                    <a:pt x="1678813" y="3094355"/>
                  </a:lnTo>
                  <a:close/>
                </a:path>
                <a:path w="3096895" h="3100070">
                  <a:moveTo>
                    <a:pt x="2085848" y="3004566"/>
                  </a:moveTo>
                  <a:lnTo>
                    <a:pt x="95021" y="1014222"/>
                  </a:lnTo>
                  <a:lnTo>
                    <a:pt x="86741" y="1037336"/>
                  </a:lnTo>
                  <a:lnTo>
                    <a:pt x="78816" y="1060577"/>
                  </a:lnTo>
                  <a:lnTo>
                    <a:pt x="71259" y="1083945"/>
                  </a:lnTo>
                  <a:lnTo>
                    <a:pt x="64096" y="1107440"/>
                  </a:lnTo>
                  <a:lnTo>
                    <a:pt x="1992630" y="3035554"/>
                  </a:lnTo>
                  <a:lnTo>
                    <a:pt x="2016125" y="3028315"/>
                  </a:lnTo>
                  <a:lnTo>
                    <a:pt x="2039493" y="3020822"/>
                  </a:lnTo>
                  <a:lnTo>
                    <a:pt x="2062861" y="3012948"/>
                  </a:lnTo>
                  <a:lnTo>
                    <a:pt x="2085848" y="3004566"/>
                  </a:lnTo>
                  <a:close/>
                </a:path>
                <a:path w="3096895" h="3100070">
                  <a:moveTo>
                    <a:pt x="2414651" y="2836418"/>
                  </a:moveTo>
                  <a:lnTo>
                    <a:pt x="263182" y="685546"/>
                  </a:lnTo>
                  <a:lnTo>
                    <a:pt x="250736" y="704342"/>
                  </a:lnTo>
                  <a:lnTo>
                    <a:pt x="238594" y="723265"/>
                  </a:lnTo>
                  <a:lnTo>
                    <a:pt x="226707" y="742315"/>
                  </a:lnTo>
                  <a:lnTo>
                    <a:pt x="215074" y="761619"/>
                  </a:lnTo>
                  <a:lnTo>
                    <a:pt x="2338451" y="2884551"/>
                  </a:lnTo>
                  <a:lnTo>
                    <a:pt x="2376932" y="2861056"/>
                  </a:lnTo>
                  <a:lnTo>
                    <a:pt x="2395855" y="2848864"/>
                  </a:lnTo>
                  <a:lnTo>
                    <a:pt x="2414651" y="2836418"/>
                  </a:lnTo>
                  <a:close/>
                </a:path>
                <a:path w="3096895" h="3100070">
                  <a:moveTo>
                    <a:pt x="2682748" y="2607818"/>
                  </a:moveTo>
                  <a:lnTo>
                    <a:pt x="491883" y="417449"/>
                  </a:lnTo>
                  <a:lnTo>
                    <a:pt x="460184" y="447802"/>
                  </a:lnTo>
                  <a:lnTo>
                    <a:pt x="429361" y="479044"/>
                  </a:lnTo>
                  <a:lnTo>
                    <a:pt x="2621153" y="2670302"/>
                  </a:lnTo>
                  <a:lnTo>
                    <a:pt x="2636901" y="2655062"/>
                  </a:lnTo>
                  <a:lnTo>
                    <a:pt x="2652395" y="2639568"/>
                  </a:lnTo>
                  <a:lnTo>
                    <a:pt x="2667762" y="2623820"/>
                  </a:lnTo>
                  <a:lnTo>
                    <a:pt x="2682748" y="2607818"/>
                  </a:lnTo>
                  <a:close/>
                </a:path>
                <a:path w="3096895" h="3100070">
                  <a:moveTo>
                    <a:pt x="2894330" y="2322449"/>
                  </a:moveTo>
                  <a:lnTo>
                    <a:pt x="777367" y="205994"/>
                  </a:lnTo>
                  <a:lnTo>
                    <a:pt x="738505" y="229235"/>
                  </a:lnTo>
                  <a:lnTo>
                    <a:pt x="719455" y="241173"/>
                  </a:lnTo>
                  <a:lnTo>
                    <a:pt x="700532" y="253492"/>
                  </a:lnTo>
                  <a:lnTo>
                    <a:pt x="2846832" y="2399284"/>
                  </a:lnTo>
                  <a:lnTo>
                    <a:pt x="2859151" y="2380361"/>
                  </a:lnTo>
                  <a:lnTo>
                    <a:pt x="2882900" y="2342007"/>
                  </a:lnTo>
                  <a:lnTo>
                    <a:pt x="2894330" y="2322449"/>
                  </a:lnTo>
                  <a:close/>
                </a:path>
                <a:path w="3096895" h="3100070">
                  <a:moveTo>
                    <a:pt x="3032252" y="1094232"/>
                  </a:moveTo>
                  <a:lnTo>
                    <a:pt x="3015234" y="1042416"/>
                  </a:lnTo>
                  <a:lnTo>
                    <a:pt x="2996438" y="991362"/>
                  </a:lnTo>
                  <a:lnTo>
                    <a:pt x="2975991" y="941070"/>
                  </a:lnTo>
                  <a:lnTo>
                    <a:pt x="2953893" y="891794"/>
                  </a:lnTo>
                  <a:lnTo>
                    <a:pt x="2208276" y="146304"/>
                  </a:lnTo>
                  <a:lnTo>
                    <a:pt x="2159000" y="124206"/>
                  </a:lnTo>
                  <a:lnTo>
                    <a:pt x="2108835" y="103759"/>
                  </a:lnTo>
                  <a:lnTo>
                    <a:pt x="2057654" y="85090"/>
                  </a:lnTo>
                  <a:lnTo>
                    <a:pt x="2005838" y="68199"/>
                  </a:lnTo>
                  <a:lnTo>
                    <a:pt x="3032252" y="1094232"/>
                  </a:lnTo>
                  <a:close/>
                </a:path>
                <a:path w="3096895" h="3100070">
                  <a:moveTo>
                    <a:pt x="3041777" y="1973199"/>
                  </a:moveTo>
                  <a:lnTo>
                    <a:pt x="1126617" y="58547"/>
                  </a:lnTo>
                  <a:lnTo>
                    <a:pt x="1102868" y="65532"/>
                  </a:lnTo>
                  <a:lnTo>
                    <a:pt x="1079246" y="72898"/>
                  </a:lnTo>
                  <a:lnTo>
                    <a:pt x="1055751" y="80518"/>
                  </a:lnTo>
                  <a:lnTo>
                    <a:pt x="1032510" y="88519"/>
                  </a:lnTo>
                  <a:lnTo>
                    <a:pt x="3011805" y="2067306"/>
                  </a:lnTo>
                  <a:lnTo>
                    <a:pt x="3019806" y="2043938"/>
                  </a:lnTo>
                  <a:lnTo>
                    <a:pt x="3027426" y="2020570"/>
                  </a:lnTo>
                  <a:lnTo>
                    <a:pt x="3034792" y="1996948"/>
                  </a:lnTo>
                  <a:lnTo>
                    <a:pt x="3041777" y="1973199"/>
                  </a:lnTo>
                  <a:close/>
                </a:path>
                <a:path w="3096895" h="3100070">
                  <a:moveTo>
                    <a:pt x="3096641" y="1531239"/>
                  </a:moveTo>
                  <a:lnTo>
                    <a:pt x="1565148" y="254"/>
                  </a:lnTo>
                  <a:lnTo>
                    <a:pt x="1550162" y="0"/>
                  </a:lnTo>
                  <a:lnTo>
                    <a:pt x="1523492" y="254"/>
                  </a:lnTo>
                  <a:lnTo>
                    <a:pt x="1497076" y="889"/>
                  </a:lnTo>
                  <a:lnTo>
                    <a:pt x="1470660" y="2032"/>
                  </a:lnTo>
                  <a:lnTo>
                    <a:pt x="1444498" y="3683"/>
                  </a:lnTo>
                  <a:lnTo>
                    <a:pt x="3096641" y="1655318"/>
                  </a:lnTo>
                  <a:lnTo>
                    <a:pt x="3096641" y="1531239"/>
                  </a:lnTo>
                  <a:close/>
                </a:path>
              </a:pathLst>
            </a:custGeom>
            <a:solidFill>
              <a:srgbClr val="FABD00">
                <a:alpha val="2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24000" y="2279904"/>
              <a:ext cx="4070604" cy="71734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735448" y="806958"/>
            <a:ext cx="9508490" cy="650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PLATFORM SOSIAL MEDIA</a:t>
            </a:r>
            <a:r>
              <a:rPr dirty="0" spc="-114"/>
              <a:t> </a:t>
            </a:r>
            <a:r>
              <a:rPr dirty="0"/>
              <a:t>BPOB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6684264" y="1965960"/>
            <a:ext cx="4572000" cy="7772400"/>
            <a:chOff x="6684264" y="1965960"/>
            <a:chExt cx="4572000" cy="7772400"/>
          </a:xfrm>
        </p:grpSpPr>
        <p:sp>
          <p:nvSpPr>
            <p:cNvPr id="17" name="object 17"/>
            <p:cNvSpPr/>
            <p:nvPr/>
          </p:nvSpPr>
          <p:spPr>
            <a:xfrm>
              <a:off x="6720840" y="2025395"/>
              <a:ext cx="4486275" cy="7668895"/>
            </a:xfrm>
            <a:custGeom>
              <a:avLst/>
              <a:gdLst/>
              <a:ahLst/>
              <a:cxnLst/>
              <a:rect l="l" t="t" r="r" b="b"/>
              <a:pathLst>
                <a:path w="4486275" h="7668895">
                  <a:moveTo>
                    <a:pt x="4486275" y="327914"/>
                  </a:moveTo>
                  <a:lnTo>
                    <a:pt x="4483354" y="279273"/>
                  </a:lnTo>
                  <a:lnTo>
                    <a:pt x="4474972" y="232918"/>
                  </a:lnTo>
                  <a:lnTo>
                    <a:pt x="4461510" y="189357"/>
                  </a:lnTo>
                  <a:lnTo>
                    <a:pt x="4443349" y="148971"/>
                  </a:lnTo>
                  <a:lnTo>
                    <a:pt x="4420997" y="112395"/>
                  </a:lnTo>
                  <a:lnTo>
                    <a:pt x="4394581" y="80137"/>
                  </a:lnTo>
                  <a:lnTo>
                    <a:pt x="4364863" y="52578"/>
                  </a:lnTo>
                  <a:lnTo>
                    <a:pt x="4331970" y="30353"/>
                  </a:lnTo>
                  <a:lnTo>
                    <a:pt x="4296410" y="13843"/>
                  </a:lnTo>
                  <a:lnTo>
                    <a:pt x="4275328" y="8115"/>
                  </a:lnTo>
                  <a:lnTo>
                    <a:pt x="4275328" y="374650"/>
                  </a:lnTo>
                  <a:lnTo>
                    <a:pt x="4275328" y="7294118"/>
                  </a:lnTo>
                  <a:lnTo>
                    <a:pt x="4274058" y="7294118"/>
                  </a:lnTo>
                  <a:lnTo>
                    <a:pt x="4266311" y="7340854"/>
                  </a:lnTo>
                  <a:lnTo>
                    <a:pt x="4245229" y="7379119"/>
                  </a:lnTo>
                  <a:lnTo>
                    <a:pt x="4214114" y="7404989"/>
                  </a:lnTo>
                  <a:lnTo>
                    <a:pt x="4176014" y="7414476"/>
                  </a:lnTo>
                  <a:lnTo>
                    <a:pt x="310261" y="7414476"/>
                  </a:lnTo>
                  <a:lnTo>
                    <a:pt x="272161" y="7404989"/>
                  </a:lnTo>
                  <a:lnTo>
                    <a:pt x="241046" y="7379119"/>
                  </a:lnTo>
                  <a:lnTo>
                    <a:pt x="219964" y="7340854"/>
                  </a:lnTo>
                  <a:lnTo>
                    <a:pt x="212217" y="7294118"/>
                  </a:lnTo>
                  <a:lnTo>
                    <a:pt x="212217" y="374650"/>
                  </a:lnTo>
                  <a:lnTo>
                    <a:pt x="219964" y="327914"/>
                  </a:lnTo>
                  <a:lnTo>
                    <a:pt x="241046" y="289687"/>
                  </a:lnTo>
                  <a:lnTo>
                    <a:pt x="272161" y="263779"/>
                  </a:lnTo>
                  <a:lnTo>
                    <a:pt x="310261" y="254254"/>
                  </a:lnTo>
                  <a:lnTo>
                    <a:pt x="4177157" y="254254"/>
                  </a:lnTo>
                  <a:lnTo>
                    <a:pt x="4215257" y="263779"/>
                  </a:lnTo>
                  <a:lnTo>
                    <a:pt x="4246499" y="289687"/>
                  </a:lnTo>
                  <a:lnTo>
                    <a:pt x="4267581" y="327914"/>
                  </a:lnTo>
                  <a:lnTo>
                    <a:pt x="4275328" y="374650"/>
                  </a:lnTo>
                  <a:lnTo>
                    <a:pt x="4275328" y="8115"/>
                  </a:lnTo>
                  <a:lnTo>
                    <a:pt x="4258564" y="3556"/>
                  </a:lnTo>
                  <a:lnTo>
                    <a:pt x="4218940" y="0"/>
                  </a:lnTo>
                  <a:lnTo>
                    <a:pt x="267335" y="0"/>
                  </a:lnTo>
                  <a:lnTo>
                    <a:pt x="227965" y="3556"/>
                  </a:lnTo>
                  <a:lnTo>
                    <a:pt x="190373" y="13843"/>
                  </a:lnTo>
                  <a:lnTo>
                    <a:pt x="154813" y="30353"/>
                  </a:lnTo>
                  <a:lnTo>
                    <a:pt x="122047" y="52578"/>
                  </a:lnTo>
                  <a:lnTo>
                    <a:pt x="92202" y="80137"/>
                  </a:lnTo>
                  <a:lnTo>
                    <a:pt x="65786" y="112395"/>
                  </a:lnTo>
                  <a:lnTo>
                    <a:pt x="43180" y="148971"/>
                  </a:lnTo>
                  <a:lnTo>
                    <a:pt x="24892" y="189357"/>
                  </a:lnTo>
                  <a:lnTo>
                    <a:pt x="11303" y="232918"/>
                  </a:lnTo>
                  <a:lnTo>
                    <a:pt x="2921" y="279273"/>
                  </a:lnTo>
                  <a:lnTo>
                    <a:pt x="0" y="327914"/>
                  </a:lnTo>
                  <a:lnTo>
                    <a:pt x="0" y="7340854"/>
                  </a:lnTo>
                  <a:lnTo>
                    <a:pt x="2921" y="7389431"/>
                  </a:lnTo>
                  <a:lnTo>
                    <a:pt x="11303" y="7435824"/>
                  </a:lnTo>
                  <a:lnTo>
                    <a:pt x="24892" y="7479424"/>
                  </a:lnTo>
                  <a:lnTo>
                    <a:pt x="43180" y="7519759"/>
                  </a:lnTo>
                  <a:lnTo>
                    <a:pt x="65786" y="7556309"/>
                  </a:lnTo>
                  <a:lnTo>
                    <a:pt x="92202" y="7588605"/>
                  </a:lnTo>
                  <a:lnTo>
                    <a:pt x="122047" y="7616139"/>
                  </a:lnTo>
                  <a:lnTo>
                    <a:pt x="154813" y="7638415"/>
                  </a:lnTo>
                  <a:lnTo>
                    <a:pt x="190373" y="7654938"/>
                  </a:lnTo>
                  <a:lnTo>
                    <a:pt x="227965" y="7665212"/>
                  </a:lnTo>
                  <a:lnTo>
                    <a:pt x="267335" y="7668755"/>
                  </a:lnTo>
                  <a:lnTo>
                    <a:pt x="4218940" y="7668755"/>
                  </a:lnTo>
                  <a:lnTo>
                    <a:pt x="4258564" y="7665186"/>
                  </a:lnTo>
                  <a:lnTo>
                    <a:pt x="4296410" y="7654811"/>
                  </a:lnTo>
                  <a:lnTo>
                    <a:pt x="4331970" y="7638174"/>
                  </a:lnTo>
                  <a:lnTo>
                    <a:pt x="4364863" y="7615758"/>
                  </a:lnTo>
                  <a:lnTo>
                    <a:pt x="4394581" y="7588097"/>
                  </a:lnTo>
                  <a:lnTo>
                    <a:pt x="4420997" y="7555700"/>
                  </a:lnTo>
                  <a:lnTo>
                    <a:pt x="4443349" y="7519086"/>
                  </a:lnTo>
                  <a:lnTo>
                    <a:pt x="4461510" y="7478776"/>
                  </a:lnTo>
                  <a:lnTo>
                    <a:pt x="4474972" y="7435266"/>
                  </a:lnTo>
                  <a:lnTo>
                    <a:pt x="4483354" y="7389088"/>
                  </a:lnTo>
                  <a:lnTo>
                    <a:pt x="4486275" y="7340854"/>
                  </a:lnTo>
                  <a:lnTo>
                    <a:pt x="4486275" y="327914"/>
                  </a:lnTo>
                  <a:close/>
                </a:path>
              </a:pathLst>
            </a:custGeom>
            <a:solidFill>
              <a:srgbClr val="DEAB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684264" y="1985771"/>
              <a:ext cx="4556760" cy="7752715"/>
            </a:xfrm>
            <a:custGeom>
              <a:avLst/>
              <a:gdLst/>
              <a:ahLst/>
              <a:cxnLst/>
              <a:rect l="l" t="t" r="r" b="b"/>
              <a:pathLst>
                <a:path w="4556759" h="7752715">
                  <a:moveTo>
                    <a:pt x="4556760" y="382143"/>
                  </a:moveTo>
                  <a:lnTo>
                    <a:pt x="4554347" y="334264"/>
                  </a:lnTo>
                  <a:lnTo>
                    <a:pt x="4547235" y="288163"/>
                  </a:lnTo>
                  <a:lnTo>
                    <a:pt x="4535932" y="244221"/>
                  </a:lnTo>
                  <a:lnTo>
                    <a:pt x="4522343" y="207810"/>
                  </a:lnTo>
                  <a:lnTo>
                    <a:pt x="4522343" y="382143"/>
                  </a:lnTo>
                  <a:lnTo>
                    <a:pt x="4522343" y="7371753"/>
                  </a:lnTo>
                  <a:lnTo>
                    <a:pt x="4519803" y="7417600"/>
                  </a:lnTo>
                  <a:lnTo>
                    <a:pt x="4512437" y="7461605"/>
                  </a:lnTo>
                  <a:lnTo>
                    <a:pt x="4500626" y="7503338"/>
                  </a:lnTo>
                  <a:lnTo>
                    <a:pt x="4484624" y="7542416"/>
                  </a:lnTo>
                  <a:lnTo>
                    <a:pt x="4464812" y="7578433"/>
                  </a:lnTo>
                  <a:lnTo>
                    <a:pt x="4441444" y="7610957"/>
                  </a:lnTo>
                  <a:lnTo>
                    <a:pt x="4414901" y="7639596"/>
                  </a:lnTo>
                  <a:lnTo>
                    <a:pt x="4385564" y="7663942"/>
                  </a:lnTo>
                  <a:lnTo>
                    <a:pt x="4319651" y="7698130"/>
                  </a:lnTo>
                  <a:lnTo>
                    <a:pt x="4246372" y="7710246"/>
                  </a:lnTo>
                  <a:lnTo>
                    <a:pt x="310388" y="7710246"/>
                  </a:lnTo>
                  <a:lnTo>
                    <a:pt x="237109" y="7698130"/>
                  </a:lnTo>
                  <a:lnTo>
                    <a:pt x="171196" y="7663942"/>
                  </a:lnTo>
                  <a:lnTo>
                    <a:pt x="141859" y="7639596"/>
                  </a:lnTo>
                  <a:lnTo>
                    <a:pt x="115316" y="7610957"/>
                  </a:lnTo>
                  <a:lnTo>
                    <a:pt x="91948" y="7578433"/>
                  </a:lnTo>
                  <a:lnTo>
                    <a:pt x="72136" y="7542416"/>
                  </a:lnTo>
                  <a:lnTo>
                    <a:pt x="56134" y="7503338"/>
                  </a:lnTo>
                  <a:lnTo>
                    <a:pt x="44196" y="7461605"/>
                  </a:lnTo>
                  <a:lnTo>
                    <a:pt x="36830" y="7417600"/>
                  </a:lnTo>
                  <a:lnTo>
                    <a:pt x="34290" y="7371753"/>
                  </a:lnTo>
                  <a:lnTo>
                    <a:pt x="34290" y="382143"/>
                  </a:lnTo>
                  <a:lnTo>
                    <a:pt x="36830" y="336296"/>
                  </a:lnTo>
                  <a:lnTo>
                    <a:pt x="44196" y="292227"/>
                  </a:lnTo>
                  <a:lnTo>
                    <a:pt x="56134" y="250571"/>
                  </a:lnTo>
                  <a:lnTo>
                    <a:pt x="72136" y="211455"/>
                  </a:lnTo>
                  <a:lnTo>
                    <a:pt x="91948" y="175387"/>
                  </a:lnTo>
                  <a:lnTo>
                    <a:pt x="115316" y="142875"/>
                  </a:lnTo>
                  <a:lnTo>
                    <a:pt x="141859" y="114300"/>
                  </a:lnTo>
                  <a:lnTo>
                    <a:pt x="171196" y="89916"/>
                  </a:lnTo>
                  <a:lnTo>
                    <a:pt x="237109" y="55753"/>
                  </a:lnTo>
                  <a:lnTo>
                    <a:pt x="310388" y="43688"/>
                  </a:lnTo>
                  <a:lnTo>
                    <a:pt x="4246372" y="43688"/>
                  </a:lnTo>
                  <a:lnTo>
                    <a:pt x="4319651" y="55753"/>
                  </a:lnTo>
                  <a:lnTo>
                    <a:pt x="4385564" y="89916"/>
                  </a:lnTo>
                  <a:lnTo>
                    <a:pt x="4414901" y="114300"/>
                  </a:lnTo>
                  <a:lnTo>
                    <a:pt x="4441444" y="142875"/>
                  </a:lnTo>
                  <a:lnTo>
                    <a:pt x="4464812" y="175387"/>
                  </a:lnTo>
                  <a:lnTo>
                    <a:pt x="4484624" y="211455"/>
                  </a:lnTo>
                  <a:lnTo>
                    <a:pt x="4500626" y="250571"/>
                  </a:lnTo>
                  <a:lnTo>
                    <a:pt x="4512437" y="292227"/>
                  </a:lnTo>
                  <a:lnTo>
                    <a:pt x="4519803" y="336296"/>
                  </a:lnTo>
                  <a:lnTo>
                    <a:pt x="4522343" y="382143"/>
                  </a:lnTo>
                  <a:lnTo>
                    <a:pt x="4522343" y="207810"/>
                  </a:lnTo>
                  <a:lnTo>
                    <a:pt x="4501261" y="163957"/>
                  </a:lnTo>
                  <a:lnTo>
                    <a:pt x="4478528" y="128524"/>
                  </a:lnTo>
                  <a:lnTo>
                    <a:pt x="4452620" y="96647"/>
                  </a:lnTo>
                  <a:lnTo>
                    <a:pt x="4423791" y="68580"/>
                  </a:lnTo>
                  <a:lnTo>
                    <a:pt x="4390263" y="43688"/>
                  </a:lnTo>
                  <a:lnTo>
                    <a:pt x="4322826" y="11684"/>
                  </a:lnTo>
                  <a:lnTo>
                    <a:pt x="4285361" y="2921"/>
                  </a:lnTo>
                  <a:lnTo>
                    <a:pt x="4246372" y="0"/>
                  </a:lnTo>
                  <a:lnTo>
                    <a:pt x="310388" y="0"/>
                  </a:lnTo>
                  <a:lnTo>
                    <a:pt x="271399" y="2921"/>
                  </a:lnTo>
                  <a:lnTo>
                    <a:pt x="233807" y="11684"/>
                  </a:lnTo>
                  <a:lnTo>
                    <a:pt x="198120" y="25781"/>
                  </a:lnTo>
                  <a:lnTo>
                    <a:pt x="164338" y="44831"/>
                  </a:lnTo>
                  <a:lnTo>
                    <a:pt x="132969" y="68580"/>
                  </a:lnTo>
                  <a:lnTo>
                    <a:pt x="104140" y="96647"/>
                  </a:lnTo>
                  <a:lnTo>
                    <a:pt x="78232" y="128524"/>
                  </a:lnTo>
                  <a:lnTo>
                    <a:pt x="55499" y="163957"/>
                  </a:lnTo>
                  <a:lnTo>
                    <a:pt x="36322" y="202692"/>
                  </a:lnTo>
                  <a:lnTo>
                    <a:pt x="20828" y="244221"/>
                  </a:lnTo>
                  <a:lnTo>
                    <a:pt x="9398" y="288163"/>
                  </a:lnTo>
                  <a:lnTo>
                    <a:pt x="2413" y="334264"/>
                  </a:lnTo>
                  <a:lnTo>
                    <a:pt x="0" y="382143"/>
                  </a:lnTo>
                  <a:lnTo>
                    <a:pt x="0" y="7371753"/>
                  </a:lnTo>
                  <a:lnTo>
                    <a:pt x="2413" y="7419581"/>
                  </a:lnTo>
                  <a:lnTo>
                    <a:pt x="9398" y="7465606"/>
                  </a:lnTo>
                  <a:lnTo>
                    <a:pt x="20828" y="7509484"/>
                  </a:lnTo>
                  <a:lnTo>
                    <a:pt x="36322" y="7550861"/>
                  </a:lnTo>
                  <a:lnTo>
                    <a:pt x="55499" y="7589393"/>
                  </a:lnTo>
                  <a:lnTo>
                    <a:pt x="78232" y="7624699"/>
                  </a:lnTo>
                  <a:lnTo>
                    <a:pt x="104140" y="7656449"/>
                  </a:lnTo>
                  <a:lnTo>
                    <a:pt x="132969" y="7684287"/>
                  </a:lnTo>
                  <a:lnTo>
                    <a:pt x="164338" y="7707858"/>
                  </a:lnTo>
                  <a:lnTo>
                    <a:pt x="198120" y="7726807"/>
                  </a:lnTo>
                  <a:lnTo>
                    <a:pt x="233807" y="7740777"/>
                  </a:lnTo>
                  <a:lnTo>
                    <a:pt x="271399" y="7749413"/>
                  </a:lnTo>
                  <a:lnTo>
                    <a:pt x="310388" y="7752372"/>
                  </a:lnTo>
                  <a:lnTo>
                    <a:pt x="4246372" y="7752372"/>
                  </a:lnTo>
                  <a:lnTo>
                    <a:pt x="4285361" y="7749413"/>
                  </a:lnTo>
                  <a:lnTo>
                    <a:pt x="4322826" y="7740777"/>
                  </a:lnTo>
                  <a:lnTo>
                    <a:pt x="4358640" y="7726807"/>
                  </a:lnTo>
                  <a:lnTo>
                    <a:pt x="4388104" y="7710246"/>
                  </a:lnTo>
                  <a:lnTo>
                    <a:pt x="4392422" y="7707858"/>
                  </a:lnTo>
                  <a:lnTo>
                    <a:pt x="4423791" y="7684287"/>
                  </a:lnTo>
                  <a:lnTo>
                    <a:pt x="4452620" y="7656449"/>
                  </a:lnTo>
                  <a:lnTo>
                    <a:pt x="4478528" y="7624699"/>
                  </a:lnTo>
                  <a:lnTo>
                    <a:pt x="4501261" y="7589393"/>
                  </a:lnTo>
                  <a:lnTo>
                    <a:pt x="4520438" y="7550861"/>
                  </a:lnTo>
                  <a:lnTo>
                    <a:pt x="4535932" y="7509484"/>
                  </a:lnTo>
                  <a:lnTo>
                    <a:pt x="4547235" y="7465606"/>
                  </a:lnTo>
                  <a:lnTo>
                    <a:pt x="4554347" y="7419581"/>
                  </a:lnTo>
                  <a:lnTo>
                    <a:pt x="4556760" y="7371753"/>
                  </a:lnTo>
                  <a:lnTo>
                    <a:pt x="4556760" y="382143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570976" y="2109216"/>
              <a:ext cx="73150" cy="899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734044" y="2089404"/>
              <a:ext cx="105154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935212" y="2118360"/>
              <a:ext cx="59434" cy="716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610088" y="1965959"/>
              <a:ext cx="646430" cy="1350010"/>
            </a:xfrm>
            <a:custGeom>
              <a:avLst/>
              <a:gdLst/>
              <a:ahLst/>
              <a:cxnLst/>
              <a:rect l="l" t="t" r="r" b="b"/>
              <a:pathLst>
                <a:path w="646429" h="1350010">
                  <a:moveTo>
                    <a:pt x="308864" y="19685"/>
                  </a:moveTo>
                  <a:lnTo>
                    <a:pt x="306197" y="7112"/>
                  </a:lnTo>
                  <a:lnTo>
                    <a:pt x="299212" y="1397"/>
                  </a:lnTo>
                  <a:lnTo>
                    <a:pt x="288671" y="0"/>
                  </a:lnTo>
                  <a:lnTo>
                    <a:pt x="20193" y="0"/>
                  </a:lnTo>
                  <a:lnTo>
                    <a:pt x="9652" y="1397"/>
                  </a:lnTo>
                  <a:lnTo>
                    <a:pt x="2540" y="7112"/>
                  </a:lnTo>
                  <a:lnTo>
                    <a:pt x="0" y="19685"/>
                  </a:lnTo>
                  <a:lnTo>
                    <a:pt x="308864" y="19685"/>
                  </a:lnTo>
                  <a:close/>
                </a:path>
                <a:path w="646429" h="1350010">
                  <a:moveTo>
                    <a:pt x="645922" y="1046480"/>
                  </a:moveTo>
                  <a:lnTo>
                    <a:pt x="644779" y="1033018"/>
                  </a:lnTo>
                  <a:lnTo>
                    <a:pt x="640207" y="1023874"/>
                  </a:lnTo>
                  <a:lnTo>
                    <a:pt x="629920" y="1020445"/>
                  </a:lnTo>
                  <a:lnTo>
                    <a:pt x="629920" y="1350010"/>
                  </a:lnTo>
                  <a:lnTo>
                    <a:pt x="640207" y="1346835"/>
                  </a:lnTo>
                  <a:lnTo>
                    <a:pt x="644779" y="1338072"/>
                  </a:lnTo>
                  <a:lnTo>
                    <a:pt x="645922" y="1325245"/>
                  </a:lnTo>
                  <a:lnTo>
                    <a:pt x="645922" y="1046480"/>
                  </a:lnTo>
                  <a:close/>
                </a:path>
                <a:path w="646429" h="1350010">
                  <a:moveTo>
                    <a:pt x="645922" y="659638"/>
                  </a:moveTo>
                  <a:lnTo>
                    <a:pt x="644779" y="646303"/>
                  </a:lnTo>
                  <a:lnTo>
                    <a:pt x="640207" y="637032"/>
                  </a:lnTo>
                  <a:lnTo>
                    <a:pt x="629920" y="633730"/>
                  </a:lnTo>
                  <a:lnTo>
                    <a:pt x="629920" y="963295"/>
                  </a:lnTo>
                  <a:lnTo>
                    <a:pt x="640207" y="960120"/>
                  </a:lnTo>
                  <a:lnTo>
                    <a:pt x="644779" y="951357"/>
                  </a:lnTo>
                  <a:lnTo>
                    <a:pt x="645922" y="938530"/>
                  </a:lnTo>
                  <a:lnTo>
                    <a:pt x="645922" y="659638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858000" y="2281428"/>
              <a:ext cx="4224528" cy="71643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911652" y="8893327"/>
              <a:ext cx="3169985" cy="4813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11952731" y="1943100"/>
            <a:ext cx="4572000" cy="7772400"/>
            <a:chOff x="11952731" y="1943100"/>
            <a:chExt cx="4572000" cy="7772400"/>
          </a:xfrm>
        </p:grpSpPr>
        <p:sp>
          <p:nvSpPr>
            <p:cNvPr id="26" name="object 26"/>
            <p:cNvSpPr/>
            <p:nvPr/>
          </p:nvSpPr>
          <p:spPr>
            <a:xfrm>
              <a:off x="11989308" y="2004059"/>
              <a:ext cx="4486275" cy="7668895"/>
            </a:xfrm>
            <a:custGeom>
              <a:avLst/>
              <a:gdLst/>
              <a:ahLst/>
              <a:cxnLst/>
              <a:rect l="l" t="t" r="r" b="b"/>
              <a:pathLst>
                <a:path w="4486275" h="7668895">
                  <a:moveTo>
                    <a:pt x="4486275" y="327914"/>
                  </a:moveTo>
                  <a:lnTo>
                    <a:pt x="4483354" y="279273"/>
                  </a:lnTo>
                  <a:lnTo>
                    <a:pt x="4474972" y="232918"/>
                  </a:lnTo>
                  <a:lnTo>
                    <a:pt x="4461510" y="189357"/>
                  </a:lnTo>
                  <a:lnTo>
                    <a:pt x="4443349" y="148971"/>
                  </a:lnTo>
                  <a:lnTo>
                    <a:pt x="4420997" y="112395"/>
                  </a:lnTo>
                  <a:lnTo>
                    <a:pt x="4394581" y="80137"/>
                  </a:lnTo>
                  <a:lnTo>
                    <a:pt x="4364863" y="52578"/>
                  </a:lnTo>
                  <a:lnTo>
                    <a:pt x="4331970" y="30353"/>
                  </a:lnTo>
                  <a:lnTo>
                    <a:pt x="4296410" y="13843"/>
                  </a:lnTo>
                  <a:lnTo>
                    <a:pt x="4275328" y="8115"/>
                  </a:lnTo>
                  <a:lnTo>
                    <a:pt x="4275328" y="374650"/>
                  </a:lnTo>
                  <a:lnTo>
                    <a:pt x="4275328" y="7294118"/>
                  </a:lnTo>
                  <a:lnTo>
                    <a:pt x="4274058" y="7294118"/>
                  </a:lnTo>
                  <a:lnTo>
                    <a:pt x="4266311" y="7340854"/>
                  </a:lnTo>
                  <a:lnTo>
                    <a:pt x="4245229" y="7379119"/>
                  </a:lnTo>
                  <a:lnTo>
                    <a:pt x="4214114" y="7404989"/>
                  </a:lnTo>
                  <a:lnTo>
                    <a:pt x="4176014" y="7414476"/>
                  </a:lnTo>
                  <a:lnTo>
                    <a:pt x="310261" y="7414476"/>
                  </a:lnTo>
                  <a:lnTo>
                    <a:pt x="272161" y="7404989"/>
                  </a:lnTo>
                  <a:lnTo>
                    <a:pt x="241046" y="7379119"/>
                  </a:lnTo>
                  <a:lnTo>
                    <a:pt x="219964" y="7340854"/>
                  </a:lnTo>
                  <a:lnTo>
                    <a:pt x="212217" y="7294118"/>
                  </a:lnTo>
                  <a:lnTo>
                    <a:pt x="212217" y="374650"/>
                  </a:lnTo>
                  <a:lnTo>
                    <a:pt x="219964" y="327914"/>
                  </a:lnTo>
                  <a:lnTo>
                    <a:pt x="241046" y="289687"/>
                  </a:lnTo>
                  <a:lnTo>
                    <a:pt x="272161" y="263779"/>
                  </a:lnTo>
                  <a:lnTo>
                    <a:pt x="310261" y="254254"/>
                  </a:lnTo>
                  <a:lnTo>
                    <a:pt x="4177157" y="254254"/>
                  </a:lnTo>
                  <a:lnTo>
                    <a:pt x="4215257" y="263779"/>
                  </a:lnTo>
                  <a:lnTo>
                    <a:pt x="4246499" y="289687"/>
                  </a:lnTo>
                  <a:lnTo>
                    <a:pt x="4267581" y="327914"/>
                  </a:lnTo>
                  <a:lnTo>
                    <a:pt x="4275328" y="374650"/>
                  </a:lnTo>
                  <a:lnTo>
                    <a:pt x="4275328" y="8115"/>
                  </a:lnTo>
                  <a:lnTo>
                    <a:pt x="4258564" y="3556"/>
                  </a:lnTo>
                  <a:lnTo>
                    <a:pt x="4218940" y="0"/>
                  </a:lnTo>
                  <a:lnTo>
                    <a:pt x="267335" y="0"/>
                  </a:lnTo>
                  <a:lnTo>
                    <a:pt x="227965" y="3556"/>
                  </a:lnTo>
                  <a:lnTo>
                    <a:pt x="190373" y="13843"/>
                  </a:lnTo>
                  <a:lnTo>
                    <a:pt x="154813" y="30353"/>
                  </a:lnTo>
                  <a:lnTo>
                    <a:pt x="122047" y="52578"/>
                  </a:lnTo>
                  <a:lnTo>
                    <a:pt x="92202" y="80137"/>
                  </a:lnTo>
                  <a:lnTo>
                    <a:pt x="65786" y="112395"/>
                  </a:lnTo>
                  <a:lnTo>
                    <a:pt x="43180" y="148971"/>
                  </a:lnTo>
                  <a:lnTo>
                    <a:pt x="24892" y="189357"/>
                  </a:lnTo>
                  <a:lnTo>
                    <a:pt x="11303" y="232918"/>
                  </a:lnTo>
                  <a:lnTo>
                    <a:pt x="2921" y="279273"/>
                  </a:lnTo>
                  <a:lnTo>
                    <a:pt x="0" y="327914"/>
                  </a:lnTo>
                  <a:lnTo>
                    <a:pt x="0" y="7340854"/>
                  </a:lnTo>
                  <a:lnTo>
                    <a:pt x="2921" y="7389431"/>
                  </a:lnTo>
                  <a:lnTo>
                    <a:pt x="11303" y="7435824"/>
                  </a:lnTo>
                  <a:lnTo>
                    <a:pt x="24892" y="7479424"/>
                  </a:lnTo>
                  <a:lnTo>
                    <a:pt x="43180" y="7519759"/>
                  </a:lnTo>
                  <a:lnTo>
                    <a:pt x="65786" y="7556309"/>
                  </a:lnTo>
                  <a:lnTo>
                    <a:pt x="92202" y="7588605"/>
                  </a:lnTo>
                  <a:lnTo>
                    <a:pt x="122047" y="7616139"/>
                  </a:lnTo>
                  <a:lnTo>
                    <a:pt x="154813" y="7638415"/>
                  </a:lnTo>
                  <a:lnTo>
                    <a:pt x="190373" y="7654938"/>
                  </a:lnTo>
                  <a:lnTo>
                    <a:pt x="227965" y="7665212"/>
                  </a:lnTo>
                  <a:lnTo>
                    <a:pt x="267335" y="7668755"/>
                  </a:lnTo>
                  <a:lnTo>
                    <a:pt x="4218940" y="7668755"/>
                  </a:lnTo>
                  <a:lnTo>
                    <a:pt x="4258564" y="7665186"/>
                  </a:lnTo>
                  <a:lnTo>
                    <a:pt x="4296410" y="7654823"/>
                  </a:lnTo>
                  <a:lnTo>
                    <a:pt x="4331970" y="7638174"/>
                  </a:lnTo>
                  <a:lnTo>
                    <a:pt x="4364863" y="7615758"/>
                  </a:lnTo>
                  <a:lnTo>
                    <a:pt x="4394581" y="7588097"/>
                  </a:lnTo>
                  <a:lnTo>
                    <a:pt x="4420997" y="7555700"/>
                  </a:lnTo>
                  <a:lnTo>
                    <a:pt x="4443349" y="7519086"/>
                  </a:lnTo>
                  <a:lnTo>
                    <a:pt x="4461510" y="7478776"/>
                  </a:lnTo>
                  <a:lnTo>
                    <a:pt x="4474972" y="7435266"/>
                  </a:lnTo>
                  <a:lnTo>
                    <a:pt x="4483354" y="7389088"/>
                  </a:lnTo>
                  <a:lnTo>
                    <a:pt x="4486275" y="7340854"/>
                  </a:lnTo>
                  <a:lnTo>
                    <a:pt x="4486275" y="327914"/>
                  </a:lnTo>
                  <a:close/>
                </a:path>
              </a:pathLst>
            </a:custGeom>
            <a:solidFill>
              <a:srgbClr val="DEAB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1952732" y="1962911"/>
              <a:ext cx="4556760" cy="7752715"/>
            </a:xfrm>
            <a:custGeom>
              <a:avLst/>
              <a:gdLst/>
              <a:ahLst/>
              <a:cxnLst/>
              <a:rect l="l" t="t" r="r" b="b"/>
              <a:pathLst>
                <a:path w="4556759" h="7752715">
                  <a:moveTo>
                    <a:pt x="4556760" y="382143"/>
                  </a:moveTo>
                  <a:lnTo>
                    <a:pt x="4554347" y="334264"/>
                  </a:lnTo>
                  <a:lnTo>
                    <a:pt x="4547235" y="288163"/>
                  </a:lnTo>
                  <a:lnTo>
                    <a:pt x="4535932" y="244221"/>
                  </a:lnTo>
                  <a:lnTo>
                    <a:pt x="4522343" y="207810"/>
                  </a:lnTo>
                  <a:lnTo>
                    <a:pt x="4522343" y="382143"/>
                  </a:lnTo>
                  <a:lnTo>
                    <a:pt x="4522343" y="7371753"/>
                  </a:lnTo>
                  <a:lnTo>
                    <a:pt x="4519803" y="7417600"/>
                  </a:lnTo>
                  <a:lnTo>
                    <a:pt x="4512437" y="7461605"/>
                  </a:lnTo>
                  <a:lnTo>
                    <a:pt x="4500626" y="7503338"/>
                  </a:lnTo>
                  <a:lnTo>
                    <a:pt x="4484624" y="7542416"/>
                  </a:lnTo>
                  <a:lnTo>
                    <a:pt x="4464812" y="7578433"/>
                  </a:lnTo>
                  <a:lnTo>
                    <a:pt x="4441444" y="7610957"/>
                  </a:lnTo>
                  <a:lnTo>
                    <a:pt x="4414901" y="7639596"/>
                  </a:lnTo>
                  <a:lnTo>
                    <a:pt x="4385564" y="7663942"/>
                  </a:lnTo>
                  <a:lnTo>
                    <a:pt x="4319651" y="7698130"/>
                  </a:lnTo>
                  <a:lnTo>
                    <a:pt x="4246372" y="7710246"/>
                  </a:lnTo>
                  <a:lnTo>
                    <a:pt x="310388" y="7710246"/>
                  </a:lnTo>
                  <a:lnTo>
                    <a:pt x="237109" y="7698130"/>
                  </a:lnTo>
                  <a:lnTo>
                    <a:pt x="171196" y="7663942"/>
                  </a:lnTo>
                  <a:lnTo>
                    <a:pt x="141859" y="7639596"/>
                  </a:lnTo>
                  <a:lnTo>
                    <a:pt x="115316" y="7610957"/>
                  </a:lnTo>
                  <a:lnTo>
                    <a:pt x="91948" y="7578433"/>
                  </a:lnTo>
                  <a:lnTo>
                    <a:pt x="72136" y="7542416"/>
                  </a:lnTo>
                  <a:lnTo>
                    <a:pt x="56134" y="7503338"/>
                  </a:lnTo>
                  <a:lnTo>
                    <a:pt x="44196" y="7461605"/>
                  </a:lnTo>
                  <a:lnTo>
                    <a:pt x="36830" y="7417600"/>
                  </a:lnTo>
                  <a:lnTo>
                    <a:pt x="34290" y="7371753"/>
                  </a:lnTo>
                  <a:lnTo>
                    <a:pt x="34290" y="382143"/>
                  </a:lnTo>
                  <a:lnTo>
                    <a:pt x="36830" y="336296"/>
                  </a:lnTo>
                  <a:lnTo>
                    <a:pt x="44196" y="292227"/>
                  </a:lnTo>
                  <a:lnTo>
                    <a:pt x="56134" y="250571"/>
                  </a:lnTo>
                  <a:lnTo>
                    <a:pt x="72136" y="211455"/>
                  </a:lnTo>
                  <a:lnTo>
                    <a:pt x="91948" y="175387"/>
                  </a:lnTo>
                  <a:lnTo>
                    <a:pt x="115316" y="142875"/>
                  </a:lnTo>
                  <a:lnTo>
                    <a:pt x="141859" y="114300"/>
                  </a:lnTo>
                  <a:lnTo>
                    <a:pt x="171196" y="89916"/>
                  </a:lnTo>
                  <a:lnTo>
                    <a:pt x="237109" y="55753"/>
                  </a:lnTo>
                  <a:lnTo>
                    <a:pt x="310388" y="43688"/>
                  </a:lnTo>
                  <a:lnTo>
                    <a:pt x="4246372" y="43688"/>
                  </a:lnTo>
                  <a:lnTo>
                    <a:pt x="4319651" y="55753"/>
                  </a:lnTo>
                  <a:lnTo>
                    <a:pt x="4385564" y="89916"/>
                  </a:lnTo>
                  <a:lnTo>
                    <a:pt x="4414901" y="114300"/>
                  </a:lnTo>
                  <a:lnTo>
                    <a:pt x="4441444" y="142875"/>
                  </a:lnTo>
                  <a:lnTo>
                    <a:pt x="4464812" y="175387"/>
                  </a:lnTo>
                  <a:lnTo>
                    <a:pt x="4484624" y="211455"/>
                  </a:lnTo>
                  <a:lnTo>
                    <a:pt x="4500626" y="250571"/>
                  </a:lnTo>
                  <a:lnTo>
                    <a:pt x="4512437" y="292227"/>
                  </a:lnTo>
                  <a:lnTo>
                    <a:pt x="4519803" y="336296"/>
                  </a:lnTo>
                  <a:lnTo>
                    <a:pt x="4522343" y="382143"/>
                  </a:lnTo>
                  <a:lnTo>
                    <a:pt x="4522343" y="207810"/>
                  </a:lnTo>
                  <a:lnTo>
                    <a:pt x="4501261" y="163957"/>
                  </a:lnTo>
                  <a:lnTo>
                    <a:pt x="4478528" y="128524"/>
                  </a:lnTo>
                  <a:lnTo>
                    <a:pt x="4452620" y="96647"/>
                  </a:lnTo>
                  <a:lnTo>
                    <a:pt x="4423791" y="68580"/>
                  </a:lnTo>
                  <a:lnTo>
                    <a:pt x="4390263" y="43688"/>
                  </a:lnTo>
                  <a:lnTo>
                    <a:pt x="4322826" y="11684"/>
                  </a:lnTo>
                  <a:lnTo>
                    <a:pt x="4285361" y="2921"/>
                  </a:lnTo>
                  <a:lnTo>
                    <a:pt x="4246372" y="0"/>
                  </a:lnTo>
                  <a:lnTo>
                    <a:pt x="310388" y="0"/>
                  </a:lnTo>
                  <a:lnTo>
                    <a:pt x="271399" y="2921"/>
                  </a:lnTo>
                  <a:lnTo>
                    <a:pt x="233807" y="11684"/>
                  </a:lnTo>
                  <a:lnTo>
                    <a:pt x="198120" y="25781"/>
                  </a:lnTo>
                  <a:lnTo>
                    <a:pt x="164338" y="44831"/>
                  </a:lnTo>
                  <a:lnTo>
                    <a:pt x="132969" y="68580"/>
                  </a:lnTo>
                  <a:lnTo>
                    <a:pt x="104140" y="96647"/>
                  </a:lnTo>
                  <a:lnTo>
                    <a:pt x="78232" y="128524"/>
                  </a:lnTo>
                  <a:lnTo>
                    <a:pt x="55499" y="163957"/>
                  </a:lnTo>
                  <a:lnTo>
                    <a:pt x="36322" y="202692"/>
                  </a:lnTo>
                  <a:lnTo>
                    <a:pt x="20828" y="244221"/>
                  </a:lnTo>
                  <a:lnTo>
                    <a:pt x="9398" y="288163"/>
                  </a:lnTo>
                  <a:lnTo>
                    <a:pt x="2413" y="334264"/>
                  </a:lnTo>
                  <a:lnTo>
                    <a:pt x="0" y="382143"/>
                  </a:lnTo>
                  <a:lnTo>
                    <a:pt x="0" y="7371753"/>
                  </a:lnTo>
                  <a:lnTo>
                    <a:pt x="2413" y="7419581"/>
                  </a:lnTo>
                  <a:lnTo>
                    <a:pt x="9398" y="7465606"/>
                  </a:lnTo>
                  <a:lnTo>
                    <a:pt x="20828" y="7509497"/>
                  </a:lnTo>
                  <a:lnTo>
                    <a:pt x="36322" y="7550861"/>
                  </a:lnTo>
                  <a:lnTo>
                    <a:pt x="55499" y="7589393"/>
                  </a:lnTo>
                  <a:lnTo>
                    <a:pt x="78232" y="7624699"/>
                  </a:lnTo>
                  <a:lnTo>
                    <a:pt x="104140" y="7656449"/>
                  </a:lnTo>
                  <a:lnTo>
                    <a:pt x="132969" y="7684287"/>
                  </a:lnTo>
                  <a:lnTo>
                    <a:pt x="164338" y="7707858"/>
                  </a:lnTo>
                  <a:lnTo>
                    <a:pt x="198120" y="7726807"/>
                  </a:lnTo>
                  <a:lnTo>
                    <a:pt x="233807" y="7740777"/>
                  </a:lnTo>
                  <a:lnTo>
                    <a:pt x="271399" y="7749413"/>
                  </a:lnTo>
                  <a:lnTo>
                    <a:pt x="310388" y="7752372"/>
                  </a:lnTo>
                  <a:lnTo>
                    <a:pt x="4246372" y="7752372"/>
                  </a:lnTo>
                  <a:lnTo>
                    <a:pt x="4285361" y="7749413"/>
                  </a:lnTo>
                  <a:lnTo>
                    <a:pt x="4322826" y="7740777"/>
                  </a:lnTo>
                  <a:lnTo>
                    <a:pt x="4358640" y="7726807"/>
                  </a:lnTo>
                  <a:lnTo>
                    <a:pt x="4388104" y="7710246"/>
                  </a:lnTo>
                  <a:lnTo>
                    <a:pt x="4392422" y="7707858"/>
                  </a:lnTo>
                  <a:lnTo>
                    <a:pt x="4423791" y="7684287"/>
                  </a:lnTo>
                  <a:lnTo>
                    <a:pt x="4452620" y="7656449"/>
                  </a:lnTo>
                  <a:lnTo>
                    <a:pt x="4478528" y="7624699"/>
                  </a:lnTo>
                  <a:lnTo>
                    <a:pt x="4501261" y="7589393"/>
                  </a:lnTo>
                  <a:lnTo>
                    <a:pt x="4520438" y="7550861"/>
                  </a:lnTo>
                  <a:lnTo>
                    <a:pt x="4535932" y="7509497"/>
                  </a:lnTo>
                  <a:lnTo>
                    <a:pt x="4547235" y="7465606"/>
                  </a:lnTo>
                  <a:lnTo>
                    <a:pt x="4554347" y="7419581"/>
                  </a:lnTo>
                  <a:lnTo>
                    <a:pt x="4556760" y="7371753"/>
                  </a:lnTo>
                  <a:lnTo>
                    <a:pt x="4556760" y="382143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3839443" y="2086355"/>
              <a:ext cx="74674" cy="899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002511" y="2066544"/>
              <a:ext cx="106677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4203679" y="2095500"/>
              <a:ext cx="59434" cy="716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878556" y="1943099"/>
              <a:ext cx="646430" cy="1350010"/>
            </a:xfrm>
            <a:custGeom>
              <a:avLst/>
              <a:gdLst/>
              <a:ahLst/>
              <a:cxnLst/>
              <a:rect l="l" t="t" r="r" b="b"/>
              <a:pathLst>
                <a:path w="646430" h="1350010">
                  <a:moveTo>
                    <a:pt x="308864" y="19685"/>
                  </a:moveTo>
                  <a:lnTo>
                    <a:pt x="306197" y="7112"/>
                  </a:lnTo>
                  <a:lnTo>
                    <a:pt x="299212" y="1397"/>
                  </a:lnTo>
                  <a:lnTo>
                    <a:pt x="288671" y="0"/>
                  </a:lnTo>
                  <a:lnTo>
                    <a:pt x="20193" y="0"/>
                  </a:lnTo>
                  <a:lnTo>
                    <a:pt x="9652" y="1397"/>
                  </a:lnTo>
                  <a:lnTo>
                    <a:pt x="2540" y="7112"/>
                  </a:lnTo>
                  <a:lnTo>
                    <a:pt x="0" y="19685"/>
                  </a:lnTo>
                  <a:lnTo>
                    <a:pt x="308864" y="19685"/>
                  </a:lnTo>
                  <a:close/>
                </a:path>
                <a:path w="646430" h="1350010">
                  <a:moveTo>
                    <a:pt x="645922" y="1046480"/>
                  </a:moveTo>
                  <a:lnTo>
                    <a:pt x="644779" y="1033018"/>
                  </a:lnTo>
                  <a:lnTo>
                    <a:pt x="640207" y="1023874"/>
                  </a:lnTo>
                  <a:lnTo>
                    <a:pt x="629920" y="1020445"/>
                  </a:lnTo>
                  <a:lnTo>
                    <a:pt x="629920" y="1350010"/>
                  </a:lnTo>
                  <a:lnTo>
                    <a:pt x="640207" y="1346835"/>
                  </a:lnTo>
                  <a:lnTo>
                    <a:pt x="644779" y="1338072"/>
                  </a:lnTo>
                  <a:lnTo>
                    <a:pt x="645922" y="1325245"/>
                  </a:lnTo>
                  <a:lnTo>
                    <a:pt x="645922" y="1046480"/>
                  </a:lnTo>
                  <a:close/>
                </a:path>
                <a:path w="646430" h="1350010">
                  <a:moveTo>
                    <a:pt x="645922" y="659638"/>
                  </a:moveTo>
                  <a:lnTo>
                    <a:pt x="644779" y="646303"/>
                  </a:lnTo>
                  <a:lnTo>
                    <a:pt x="640207" y="637032"/>
                  </a:lnTo>
                  <a:lnTo>
                    <a:pt x="629920" y="633730"/>
                  </a:lnTo>
                  <a:lnTo>
                    <a:pt x="629920" y="963295"/>
                  </a:lnTo>
                  <a:lnTo>
                    <a:pt x="640207" y="960120"/>
                  </a:lnTo>
                  <a:lnTo>
                    <a:pt x="644779" y="951357"/>
                  </a:lnTo>
                  <a:lnTo>
                    <a:pt x="645922" y="938530"/>
                  </a:lnTo>
                  <a:lnTo>
                    <a:pt x="645922" y="659638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2175235" y="2244852"/>
              <a:ext cx="4111752" cy="7200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13955267" y="0"/>
            <a:ext cx="4231005" cy="1170940"/>
            <a:chOff x="13955267" y="0"/>
            <a:chExt cx="4231005" cy="1170940"/>
          </a:xfrm>
        </p:grpSpPr>
        <p:sp>
          <p:nvSpPr>
            <p:cNvPr id="34" name="object 34"/>
            <p:cNvSpPr/>
            <p:nvPr/>
          </p:nvSpPr>
          <p:spPr>
            <a:xfrm>
              <a:off x="15624047" y="108204"/>
              <a:ext cx="1879092" cy="10622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3955267" y="0"/>
              <a:ext cx="4230497" cy="1135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2645410" y="9798507"/>
            <a:ext cx="13741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8BE40"/>
                </a:solidFill>
                <a:latin typeface="Verdana"/>
                <a:cs typeface="Verdana"/>
              </a:rPr>
              <a:t>Instagram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908151" y="9806737"/>
            <a:ext cx="9569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8BE40"/>
                </a:solidFill>
                <a:latin typeface="Verdana"/>
                <a:cs typeface="Verdana"/>
              </a:rPr>
              <a:t>Twi</a:t>
            </a:r>
            <a:r>
              <a:rPr dirty="0" sz="1800" spc="-10" b="1">
                <a:solidFill>
                  <a:srgbClr val="F8BE40"/>
                </a:solidFill>
                <a:latin typeface="Verdana"/>
                <a:cs typeface="Verdana"/>
              </a:rPr>
              <a:t>t</a:t>
            </a:r>
            <a:r>
              <a:rPr dirty="0" sz="1800" b="1">
                <a:solidFill>
                  <a:srgbClr val="F8BE40"/>
                </a:solidFill>
                <a:latin typeface="Verdana"/>
                <a:cs typeface="Verdana"/>
              </a:rPr>
              <a:t>ter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04581" y="9798507"/>
            <a:ext cx="2543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8BE40"/>
                </a:solidFill>
                <a:latin typeface="Verdana"/>
                <a:cs typeface="Verdana"/>
              </a:rPr>
              <a:t>Fanspage</a:t>
            </a:r>
            <a:r>
              <a:rPr dirty="0" sz="1800" spc="-85" b="1">
                <a:solidFill>
                  <a:srgbClr val="F8BE4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8BE40"/>
                </a:solidFill>
                <a:latin typeface="Verdana"/>
                <a:cs typeface="Verdana"/>
              </a:rPr>
              <a:t>Facebook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8711" y="234518"/>
            <a:ext cx="610489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0">
                <a:solidFill>
                  <a:srgbClr val="FFC000"/>
                </a:solidFill>
              </a:rPr>
              <a:t>1. </a:t>
            </a:r>
            <a:r>
              <a:rPr dirty="0" sz="4800" spc="-40">
                <a:solidFill>
                  <a:srgbClr val="FFC000"/>
                </a:solidFill>
              </a:rPr>
              <a:t>LAYANAN</a:t>
            </a:r>
            <a:r>
              <a:rPr dirty="0" sz="4800" spc="305">
                <a:solidFill>
                  <a:srgbClr val="FFC000"/>
                </a:solidFill>
              </a:rPr>
              <a:t> </a:t>
            </a:r>
            <a:r>
              <a:rPr dirty="0" sz="4800" spc="-40">
                <a:solidFill>
                  <a:srgbClr val="FFC000"/>
                </a:solidFill>
              </a:rPr>
              <a:t>PPID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237743" y="0"/>
            <a:ext cx="17948275" cy="1170940"/>
            <a:chOff x="237743" y="0"/>
            <a:chExt cx="17948275" cy="1170940"/>
          </a:xfrm>
        </p:grpSpPr>
        <p:sp>
          <p:nvSpPr>
            <p:cNvPr id="4" name="object 4"/>
            <p:cNvSpPr/>
            <p:nvPr/>
          </p:nvSpPr>
          <p:spPr>
            <a:xfrm>
              <a:off x="237743" y="47244"/>
              <a:ext cx="673607" cy="943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624048" y="108204"/>
              <a:ext cx="1879092" cy="1062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955267" y="0"/>
              <a:ext cx="4230497" cy="1135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412239" y="1722094"/>
            <a:ext cx="15466060" cy="6702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3200">
                <a:latin typeface="Arial"/>
                <a:cs typeface="Arial"/>
              </a:rPr>
              <a:t>PPID </a:t>
            </a:r>
            <a:r>
              <a:rPr dirty="0" sz="3200" spc="-5">
                <a:latin typeface="Arial"/>
                <a:cs typeface="Arial"/>
              </a:rPr>
              <a:t>Badan Pelaksana Otorita Borobudur merupakan layanan informasi </a:t>
            </a:r>
            <a:r>
              <a:rPr dirty="0" sz="3200">
                <a:latin typeface="Arial"/>
                <a:cs typeface="Arial"/>
              </a:rPr>
              <a:t>satu </a:t>
            </a:r>
            <a:r>
              <a:rPr dirty="0" sz="3200" spc="-5">
                <a:latin typeface="Arial"/>
                <a:cs typeface="Arial"/>
              </a:rPr>
              <a:t>pintu  </a:t>
            </a:r>
            <a:r>
              <a:rPr dirty="0" sz="3200">
                <a:latin typeface="Arial"/>
                <a:cs typeface="Arial"/>
              </a:rPr>
              <a:t>yang </a:t>
            </a:r>
            <a:r>
              <a:rPr dirty="0" sz="3200" spc="-5">
                <a:latin typeface="Arial"/>
                <a:cs typeface="Arial"/>
              </a:rPr>
              <a:t>dimaksudkan untuk </a:t>
            </a:r>
            <a:r>
              <a:rPr dirty="0" sz="3200" spc="-10">
                <a:latin typeface="Arial"/>
                <a:cs typeface="Arial"/>
              </a:rPr>
              <a:t>membangun </a:t>
            </a:r>
            <a:r>
              <a:rPr dirty="0" sz="3200" spc="-5">
                <a:latin typeface="Arial"/>
                <a:cs typeface="Arial"/>
              </a:rPr>
              <a:t>mekanisme layanan informasi, melalui  interkoneksi </a:t>
            </a:r>
            <a:r>
              <a:rPr dirty="0" sz="3200" spc="-10">
                <a:latin typeface="Arial"/>
                <a:cs typeface="Arial"/>
              </a:rPr>
              <a:t>dan </a:t>
            </a:r>
            <a:r>
              <a:rPr dirty="0" sz="3200" spc="-5">
                <a:latin typeface="Arial"/>
                <a:cs typeface="Arial"/>
              </a:rPr>
              <a:t>sinergi dari </a:t>
            </a:r>
            <a:r>
              <a:rPr dirty="0" sz="3200">
                <a:latin typeface="Arial"/>
                <a:cs typeface="Arial"/>
              </a:rPr>
              <a:t>data, </a:t>
            </a:r>
            <a:r>
              <a:rPr dirty="0" sz="3200" spc="-5">
                <a:latin typeface="Arial"/>
                <a:cs typeface="Arial"/>
              </a:rPr>
              <a:t>dan informasi </a:t>
            </a:r>
            <a:r>
              <a:rPr dirty="0" sz="3200">
                <a:latin typeface="Arial"/>
                <a:cs typeface="Arial"/>
              </a:rPr>
              <a:t>yang </a:t>
            </a:r>
            <a:r>
              <a:rPr dirty="0" sz="3200" spc="-5">
                <a:latin typeface="Arial"/>
                <a:cs typeface="Arial"/>
              </a:rPr>
              <a:t>dihasilkan berasal </a:t>
            </a:r>
            <a:r>
              <a:rPr dirty="0" sz="3200">
                <a:latin typeface="Arial"/>
                <a:cs typeface="Arial"/>
              </a:rPr>
              <a:t>masing –  masing </a:t>
            </a:r>
            <a:r>
              <a:rPr dirty="0" sz="3200" spc="-5">
                <a:latin typeface="Arial"/>
                <a:cs typeface="Arial"/>
              </a:rPr>
              <a:t>unit kerja. Adapun tujuannya</a:t>
            </a:r>
            <a:r>
              <a:rPr dirty="0" sz="3200" spc="-24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adalah:</a:t>
            </a:r>
            <a:endParaRPr sz="3200">
              <a:latin typeface="Arial"/>
              <a:cs typeface="Arial"/>
            </a:endParaRPr>
          </a:p>
          <a:p>
            <a:pPr algn="just" marL="527685" marR="5715" indent="-515620">
              <a:lnSpc>
                <a:spcPct val="150000"/>
              </a:lnSpc>
              <a:spcBef>
                <a:spcPts val="725"/>
              </a:spcBef>
              <a:buAutoNum type="arabicPeriod"/>
              <a:tabLst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Mewujudkan pelayanan informasi </a:t>
            </a:r>
            <a:r>
              <a:rPr dirty="0" sz="3200">
                <a:latin typeface="Arial"/>
                <a:cs typeface="Arial"/>
              </a:rPr>
              <a:t>yang </a:t>
            </a:r>
            <a:r>
              <a:rPr dirty="0" sz="3200" spc="-5">
                <a:latin typeface="Arial"/>
                <a:cs typeface="Arial"/>
              </a:rPr>
              <a:t>terkoordinir melalui  pelayanan </a:t>
            </a:r>
            <a:r>
              <a:rPr dirty="0" sz="3200">
                <a:latin typeface="Arial"/>
                <a:cs typeface="Arial"/>
              </a:rPr>
              <a:t>satu </a:t>
            </a:r>
            <a:r>
              <a:rPr dirty="0" sz="3200" spc="-5">
                <a:latin typeface="Arial"/>
                <a:cs typeface="Arial"/>
              </a:rPr>
              <a:t>pintu </a:t>
            </a:r>
            <a:r>
              <a:rPr dirty="0" sz="3200">
                <a:latin typeface="Arial"/>
                <a:cs typeface="Arial"/>
              </a:rPr>
              <a:t>yakni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PPID;</a:t>
            </a:r>
            <a:endParaRPr sz="3200">
              <a:latin typeface="Arial"/>
              <a:cs typeface="Arial"/>
            </a:endParaRPr>
          </a:p>
          <a:p>
            <a:pPr algn="just" marL="527685" indent="-51562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Memberikan kemudahan </a:t>
            </a:r>
            <a:r>
              <a:rPr dirty="0" sz="3200">
                <a:latin typeface="Arial"/>
                <a:cs typeface="Arial"/>
              </a:rPr>
              <a:t>akses </a:t>
            </a:r>
            <a:r>
              <a:rPr dirty="0" sz="3200" spc="-5">
                <a:latin typeface="Arial"/>
                <a:cs typeface="Arial"/>
              </a:rPr>
              <a:t>data dan informasi </a:t>
            </a:r>
            <a:r>
              <a:rPr dirty="0" sz="3200">
                <a:latin typeface="Arial"/>
                <a:cs typeface="Arial"/>
              </a:rPr>
              <a:t>kepada masyarakat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luas;</a:t>
            </a:r>
            <a:endParaRPr sz="3200">
              <a:latin typeface="Arial"/>
              <a:cs typeface="Arial"/>
            </a:endParaRPr>
          </a:p>
          <a:p>
            <a:pPr algn="just" marL="527685" marR="5080" indent="-515620">
              <a:lnSpc>
                <a:spcPct val="150000"/>
              </a:lnSpc>
              <a:buAutoNum type="arabicPeriod"/>
              <a:tabLst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Meningkatkan kualitas dan kuantitas </a:t>
            </a:r>
            <a:r>
              <a:rPr dirty="0" sz="3200" spc="-10">
                <a:latin typeface="Arial"/>
                <a:cs typeface="Arial"/>
              </a:rPr>
              <a:t>pelayanan </a:t>
            </a:r>
            <a:r>
              <a:rPr dirty="0" sz="3200" spc="-5">
                <a:latin typeface="Arial"/>
                <a:cs typeface="Arial"/>
              </a:rPr>
              <a:t>informasi, baik internal maupun  </a:t>
            </a:r>
            <a:r>
              <a:rPr dirty="0" sz="3200">
                <a:latin typeface="Arial"/>
                <a:cs typeface="Arial"/>
              </a:rPr>
              <a:t>eksternal </a:t>
            </a:r>
            <a:r>
              <a:rPr dirty="0" sz="3200" spc="-5">
                <a:latin typeface="Arial"/>
                <a:cs typeface="Arial"/>
              </a:rPr>
              <a:t>di bidang pariwisata dan ekonomi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kreatif.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5715" y="180593"/>
            <a:ext cx="89122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40">
                <a:solidFill>
                  <a:srgbClr val="FFC000"/>
                </a:solidFill>
              </a:rPr>
              <a:t>TATA </a:t>
            </a:r>
            <a:r>
              <a:rPr dirty="0" sz="4800" spc="-45">
                <a:solidFill>
                  <a:srgbClr val="FFC000"/>
                </a:solidFill>
              </a:rPr>
              <a:t>PELAKSANAAN</a:t>
            </a:r>
            <a:r>
              <a:rPr dirty="0" sz="4800" spc="-225">
                <a:solidFill>
                  <a:srgbClr val="FFC000"/>
                </a:solidFill>
              </a:rPr>
              <a:t> </a:t>
            </a:r>
            <a:r>
              <a:rPr dirty="0" sz="4800" spc="-40">
                <a:solidFill>
                  <a:srgbClr val="FFC000"/>
                </a:solidFill>
              </a:rPr>
              <a:t>PPID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237743" y="0"/>
            <a:ext cx="17948275" cy="1170940"/>
            <a:chOff x="237743" y="0"/>
            <a:chExt cx="17948275" cy="1170940"/>
          </a:xfrm>
        </p:grpSpPr>
        <p:sp>
          <p:nvSpPr>
            <p:cNvPr id="4" name="object 4"/>
            <p:cNvSpPr/>
            <p:nvPr/>
          </p:nvSpPr>
          <p:spPr>
            <a:xfrm>
              <a:off x="237743" y="47244"/>
              <a:ext cx="673607" cy="943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624048" y="108204"/>
              <a:ext cx="1879092" cy="1062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955267" y="0"/>
              <a:ext cx="4230497" cy="1135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221739" y="2056892"/>
            <a:ext cx="15466060" cy="6732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00480" algn="l"/>
                <a:tab pos="2496820" algn="l"/>
                <a:tab pos="4932680" algn="l"/>
                <a:tab pos="6761480" algn="l"/>
                <a:tab pos="8724265" algn="l"/>
                <a:tab pos="10079355" algn="l"/>
                <a:tab pos="12157075" algn="l"/>
                <a:tab pos="13555980" algn="l"/>
              </a:tabLst>
            </a:pPr>
            <a:r>
              <a:rPr dirty="0" sz="3200">
                <a:latin typeface="Arial"/>
                <a:cs typeface="Arial"/>
              </a:rPr>
              <a:t>Pu</a:t>
            </a:r>
            <a:r>
              <a:rPr dirty="0" sz="3200" spc="-15">
                <a:latin typeface="Arial"/>
                <a:cs typeface="Arial"/>
              </a:rPr>
              <a:t>b</a:t>
            </a:r>
            <a:r>
              <a:rPr dirty="0" sz="3200">
                <a:latin typeface="Arial"/>
                <a:cs typeface="Arial"/>
              </a:rPr>
              <a:t>lik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10">
                <a:latin typeface="Arial"/>
                <a:cs typeface="Arial"/>
              </a:rPr>
              <a:t>dapa</a:t>
            </a:r>
            <a:r>
              <a:rPr dirty="0" sz="3200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m</a:t>
            </a:r>
            <a:r>
              <a:rPr dirty="0" sz="3200" spc="-10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m</a:t>
            </a:r>
            <a:r>
              <a:rPr dirty="0" sz="3200" spc="-10">
                <a:latin typeface="Arial"/>
                <a:cs typeface="Arial"/>
              </a:rPr>
              <a:t>p</a:t>
            </a:r>
            <a:r>
              <a:rPr dirty="0" sz="3200">
                <a:latin typeface="Arial"/>
                <a:cs typeface="Arial"/>
              </a:rPr>
              <a:t>er</a:t>
            </a:r>
            <a:r>
              <a:rPr dirty="0" sz="3200" spc="-10">
                <a:latin typeface="Arial"/>
                <a:cs typeface="Arial"/>
              </a:rPr>
              <a:t>o</a:t>
            </a:r>
            <a:r>
              <a:rPr dirty="0" sz="3200">
                <a:latin typeface="Arial"/>
                <a:cs typeface="Arial"/>
              </a:rPr>
              <a:t>l</a:t>
            </a:r>
            <a:r>
              <a:rPr dirty="0" sz="3200" spc="-20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h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15">
                <a:latin typeface="Arial"/>
                <a:cs typeface="Arial"/>
              </a:rPr>
              <a:t>f</a:t>
            </a:r>
            <a:r>
              <a:rPr dirty="0" sz="3200">
                <a:latin typeface="Arial"/>
                <a:cs typeface="Arial"/>
              </a:rPr>
              <a:t>orm</a:t>
            </a:r>
            <a:r>
              <a:rPr dirty="0" sz="3200" spc="-2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si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5">
                <a:latin typeface="Arial"/>
                <a:cs typeface="Arial"/>
              </a:rPr>
              <a:t>mengena</a:t>
            </a:r>
            <a:r>
              <a:rPr dirty="0" sz="3200">
                <a:latin typeface="Arial"/>
                <a:cs typeface="Arial"/>
              </a:rPr>
              <a:t>i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Ba</a:t>
            </a:r>
            <a:r>
              <a:rPr dirty="0" sz="3200" spc="-15">
                <a:latin typeface="Arial"/>
                <a:cs typeface="Arial"/>
              </a:rPr>
              <a:t>d</a:t>
            </a:r>
            <a:r>
              <a:rPr dirty="0" sz="3200">
                <a:latin typeface="Arial"/>
                <a:cs typeface="Arial"/>
              </a:rPr>
              <a:t>an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Pe</a:t>
            </a:r>
            <a:r>
              <a:rPr dirty="0" sz="3200" spc="-10">
                <a:latin typeface="Arial"/>
                <a:cs typeface="Arial"/>
              </a:rPr>
              <a:t>l</a:t>
            </a:r>
            <a:r>
              <a:rPr dirty="0" sz="3200">
                <a:latin typeface="Arial"/>
                <a:cs typeface="Arial"/>
              </a:rPr>
              <a:t>aksa</a:t>
            </a:r>
            <a:r>
              <a:rPr dirty="0" sz="3200" spc="-20">
                <a:latin typeface="Arial"/>
                <a:cs typeface="Arial"/>
              </a:rPr>
              <a:t>n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Otori</a:t>
            </a:r>
            <a:r>
              <a:rPr dirty="0" sz="3200" spc="-25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Bor</a:t>
            </a:r>
            <a:r>
              <a:rPr dirty="0" sz="3200" spc="-10">
                <a:latin typeface="Arial"/>
                <a:cs typeface="Arial"/>
              </a:rPr>
              <a:t>o</a:t>
            </a:r>
            <a:r>
              <a:rPr dirty="0" sz="3200">
                <a:latin typeface="Arial"/>
                <a:cs typeface="Arial"/>
              </a:rPr>
              <a:t>b</a:t>
            </a:r>
            <a:r>
              <a:rPr dirty="0" sz="3200" spc="-10">
                <a:latin typeface="Arial"/>
                <a:cs typeface="Arial"/>
              </a:rPr>
              <a:t>u</a:t>
            </a:r>
            <a:r>
              <a:rPr dirty="0" sz="3200">
                <a:latin typeface="Arial"/>
                <a:cs typeface="Arial"/>
              </a:rPr>
              <a:t>d</a:t>
            </a:r>
            <a:r>
              <a:rPr dirty="0" sz="3200" spc="-10">
                <a:latin typeface="Arial"/>
                <a:cs typeface="Arial"/>
              </a:rPr>
              <a:t>u</a:t>
            </a:r>
            <a:r>
              <a:rPr dirty="0" sz="3200">
                <a:latin typeface="Arial"/>
                <a:cs typeface="Arial"/>
              </a:rPr>
              <a:t>r  </a:t>
            </a:r>
            <a:r>
              <a:rPr dirty="0" sz="3200" spc="-10">
                <a:latin typeface="Arial"/>
                <a:cs typeface="Arial"/>
              </a:rPr>
              <a:t>dengan </a:t>
            </a:r>
            <a:r>
              <a:rPr dirty="0" sz="3200" spc="-5">
                <a:latin typeface="Arial"/>
                <a:cs typeface="Arial"/>
              </a:rPr>
              <a:t>tahapan pelaksanaan sebagai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berikut:</a:t>
            </a:r>
            <a:endParaRPr sz="3200">
              <a:latin typeface="Arial"/>
              <a:cs typeface="Arial"/>
            </a:endParaRPr>
          </a:p>
          <a:p>
            <a:pPr algn="just" marL="527685" marR="6350" indent="-515620">
              <a:lnSpc>
                <a:spcPct val="100000"/>
              </a:lnSpc>
              <a:spcBef>
                <a:spcPts val="2885"/>
              </a:spcBef>
              <a:buAutoNum type="arabicPeriod"/>
              <a:tabLst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Pemohon/Publik datang langsung datang </a:t>
            </a:r>
            <a:r>
              <a:rPr dirty="0" sz="3200">
                <a:latin typeface="Arial"/>
                <a:cs typeface="Arial"/>
              </a:rPr>
              <a:t>ke </a:t>
            </a:r>
            <a:r>
              <a:rPr dirty="0" sz="3200" spc="-5">
                <a:latin typeface="Arial"/>
                <a:cs typeface="Arial"/>
              </a:rPr>
              <a:t>kantor </a:t>
            </a:r>
            <a:r>
              <a:rPr dirty="0" sz="3200">
                <a:latin typeface="Arial"/>
                <a:cs typeface="Arial"/>
              </a:rPr>
              <a:t>Badan </a:t>
            </a:r>
            <a:r>
              <a:rPr dirty="0" sz="3200" spc="-5">
                <a:latin typeface="Arial"/>
                <a:cs typeface="Arial"/>
              </a:rPr>
              <a:t>Pelaksana Otorita  Borobudur atau mengakses Laman </a:t>
            </a:r>
            <a:r>
              <a:rPr dirty="0" sz="3200">
                <a:latin typeface="Arial"/>
                <a:cs typeface="Arial"/>
              </a:rPr>
              <a:t>PPID </a:t>
            </a:r>
            <a:r>
              <a:rPr dirty="0" sz="3200" spc="-5">
                <a:latin typeface="Arial"/>
                <a:cs typeface="Arial"/>
              </a:rPr>
              <a:t>(https://bob.kemenparekraf.go.id/ppid-  badan-otorita-borobudur/).</a:t>
            </a:r>
            <a:endParaRPr sz="3200">
              <a:latin typeface="Arial"/>
              <a:cs typeface="Arial"/>
            </a:endParaRPr>
          </a:p>
          <a:p>
            <a:pPr algn="just" marL="527685" indent="-515620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Pemohon </a:t>
            </a:r>
            <a:r>
              <a:rPr dirty="0" sz="3200">
                <a:latin typeface="Arial"/>
                <a:cs typeface="Arial"/>
              </a:rPr>
              <a:t>akan </a:t>
            </a:r>
            <a:r>
              <a:rPr dirty="0" sz="3200" spc="-5">
                <a:latin typeface="Arial"/>
                <a:cs typeface="Arial"/>
              </a:rPr>
              <a:t>dilayani </a:t>
            </a:r>
            <a:r>
              <a:rPr dirty="0" sz="3200">
                <a:latin typeface="Arial"/>
                <a:cs typeface="Arial"/>
              </a:rPr>
              <a:t>oleh </a:t>
            </a:r>
            <a:r>
              <a:rPr dirty="0" sz="3200" spc="-5">
                <a:latin typeface="Arial"/>
                <a:cs typeface="Arial"/>
              </a:rPr>
              <a:t>petugas </a:t>
            </a:r>
            <a:r>
              <a:rPr dirty="0" sz="3200">
                <a:latin typeface="Arial"/>
                <a:cs typeface="Arial"/>
              </a:rPr>
              <a:t>information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30">
                <a:latin typeface="Arial"/>
                <a:cs typeface="Arial"/>
              </a:rPr>
              <a:t>center.</a:t>
            </a:r>
            <a:endParaRPr sz="3200">
              <a:latin typeface="Arial"/>
              <a:cs typeface="Arial"/>
            </a:endParaRPr>
          </a:p>
          <a:p>
            <a:pPr marL="527685" marR="69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3200" spc="-5">
                <a:latin typeface="Arial"/>
                <a:cs typeface="Arial"/>
              </a:rPr>
              <a:t>Mengisi formulir permohonan informasi </a:t>
            </a:r>
            <a:r>
              <a:rPr dirty="0" sz="3200" spc="-10">
                <a:latin typeface="Arial"/>
                <a:cs typeface="Arial"/>
              </a:rPr>
              <a:t>dengan </a:t>
            </a:r>
            <a:r>
              <a:rPr dirty="0" sz="3200" spc="-5">
                <a:latin typeface="Arial"/>
                <a:cs typeface="Arial"/>
              </a:rPr>
              <a:t>menyertakan fotokopi identitas </a:t>
            </a:r>
            <a:r>
              <a:rPr dirty="0" sz="3200">
                <a:latin typeface="Arial"/>
                <a:cs typeface="Arial"/>
              </a:rPr>
              <a:t>diri  (yang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bersangkutan).</a:t>
            </a:r>
            <a:endParaRPr sz="32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  <a:tab pos="1983105" algn="l"/>
                <a:tab pos="4476750" algn="l"/>
                <a:tab pos="5436870" algn="l"/>
                <a:tab pos="7905750" algn="l"/>
                <a:tab pos="9744075" algn="l"/>
                <a:tab pos="12169140" algn="l"/>
                <a:tab pos="13668375" algn="l"/>
                <a:tab pos="14775180" algn="l"/>
              </a:tabLst>
            </a:pPr>
            <a:r>
              <a:rPr dirty="0" sz="3200">
                <a:latin typeface="Arial"/>
                <a:cs typeface="Arial"/>
              </a:rPr>
              <a:t>Pros</a:t>
            </a:r>
            <a:r>
              <a:rPr dirty="0" sz="3200" spc="-20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s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p</a:t>
            </a:r>
            <a:r>
              <a:rPr dirty="0" sz="3200" spc="-10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laks</a:t>
            </a:r>
            <a:r>
              <a:rPr dirty="0" sz="3200" spc="-15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n</a:t>
            </a:r>
            <a:r>
              <a:rPr dirty="0" sz="3200" spc="-1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an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at</a:t>
            </a:r>
            <a:r>
              <a:rPr dirty="0" sz="3200" spc="-15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s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p</a:t>
            </a:r>
            <a:r>
              <a:rPr dirty="0" sz="3200" spc="-10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r</a:t>
            </a:r>
            <a:r>
              <a:rPr dirty="0" sz="3200" spc="-20">
                <a:latin typeface="Arial"/>
                <a:cs typeface="Arial"/>
              </a:rPr>
              <a:t>m</a:t>
            </a:r>
            <a:r>
              <a:rPr dirty="0" sz="3200">
                <a:latin typeface="Arial"/>
                <a:cs typeface="Arial"/>
              </a:rPr>
              <a:t>o</a:t>
            </a:r>
            <a:r>
              <a:rPr dirty="0" sz="3200" spc="-10">
                <a:latin typeface="Arial"/>
                <a:cs typeface="Arial"/>
              </a:rPr>
              <a:t>h</a:t>
            </a:r>
            <a:r>
              <a:rPr dirty="0" sz="3200">
                <a:latin typeface="Arial"/>
                <a:cs typeface="Arial"/>
              </a:rPr>
              <a:t>o</a:t>
            </a:r>
            <a:r>
              <a:rPr dirty="0" sz="3200" spc="-10">
                <a:latin typeface="Arial"/>
                <a:cs typeface="Arial"/>
              </a:rPr>
              <a:t>n</a:t>
            </a:r>
            <a:r>
              <a:rPr dirty="0" sz="3200">
                <a:latin typeface="Arial"/>
                <a:cs typeface="Arial"/>
              </a:rPr>
              <a:t>an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15">
                <a:latin typeface="Arial"/>
                <a:cs typeface="Arial"/>
              </a:rPr>
              <a:t>f</a:t>
            </a:r>
            <a:r>
              <a:rPr dirty="0" sz="3200">
                <a:latin typeface="Arial"/>
                <a:cs typeface="Arial"/>
              </a:rPr>
              <a:t>orm</a:t>
            </a:r>
            <a:r>
              <a:rPr dirty="0" sz="3200" spc="-2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si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b</a:t>
            </a:r>
            <a:r>
              <a:rPr dirty="0" sz="3200" spc="-10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rla</a:t>
            </a:r>
            <a:r>
              <a:rPr dirty="0" sz="3200" spc="-15">
                <a:latin typeface="Arial"/>
                <a:cs typeface="Arial"/>
              </a:rPr>
              <a:t>n</a:t>
            </a:r>
            <a:r>
              <a:rPr dirty="0" sz="3200">
                <a:latin typeface="Arial"/>
                <a:cs typeface="Arial"/>
              </a:rPr>
              <a:t>gsu</a:t>
            </a:r>
            <a:r>
              <a:rPr dirty="0" sz="3200" spc="-10">
                <a:latin typeface="Arial"/>
                <a:cs typeface="Arial"/>
              </a:rPr>
              <a:t>n</a:t>
            </a:r>
            <a:r>
              <a:rPr dirty="0" sz="3200">
                <a:latin typeface="Arial"/>
                <a:cs typeface="Arial"/>
              </a:rPr>
              <a:t>g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s</a:t>
            </a:r>
            <a:r>
              <a:rPr dirty="0" sz="3200" spc="-15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la</a:t>
            </a:r>
            <a:r>
              <a:rPr dirty="0" sz="3200" spc="-15">
                <a:latin typeface="Arial"/>
                <a:cs typeface="Arial"/>
              </a:rPr>
              <a:t>m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10">
                <a:latin typeface="Arial"/>
                <a:cs typeface="Arial"/>
              </a:rPr>
              <a:t>10</a:t>
            </a:r>
            <a:r>
              <a:rPr dirty="0" sz="3200">
                <a:latin typeface="Arial"/>
                <a:cs typeface="Arial"/>
              </a:rPr>
              <a:t>+</a:t>
            </a:r>
            <a:r>
              <a:rPr dirty="0" sz="3200">
                <a:latin typeface="Arial"/>
                <a:cs typeface="Arial"/>
              </a:rPr>
              <a:t>7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h</a:t>
            </a:r>
            <a:r>
              <a:rPr dirty="0" sz="3200" spc="-1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ri  </a:t>
            </a:r>
            <a:r>
              <a:rPr dirty="0" sz="3200" spc="-5">
                <a:latin typeface="Arial"/>
                <a:cs typeface="Arial"/>
              </a:rPr>
              <a:t>kerja.</a:t>
            </a:r>
            <a:endParaRPr sz="3200">
              <a:latin typeface="Arial"/>
              <a:cs typeface="Arial"/>
            </a:endParaRPr>
          </a:p>
          <a:p>
            <a:pPr marL="520065" marR="3886835" indent="-50800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3200" spc="-25">
                <a:latin typeface="Arial"/>
                <a:cs typeface="Arial"/>
              </a:rPr>
              <a:t>Waktu </a:t>
            </a:r>
            <a:r>
              <a:rPr dirty="0" sz="3200" spc="-5">
                <a:latin typeface="Arial"/>
                <a:cs typeface="Arial"/>
              </a:rPr>
              <a:t>operasional </a:t>
            </a:r>
            <a:r>
              <a:rPr dirty="0" sz="3200">
                <a:latin typeface="Arial"/>
                <a:cs typeface="Arial"/>
              </a:rPr>
              <a:t>PPID </a:t>
            </a:r>
            <a:r>
              <a:rPr dirty="0" sz="3200" spc="-5">
                <a:latin typeface="Arial"/>
                <a:cs typeface="Arial"/>
              </a:rPr>
              <a:t>Badan </a:t>
            </a:r>
            <a:r>
              <a:rPr dirty="0" sz="3200">
                <a:latin typeface="Arial"/>
                <a:cs typeface="Arial"/>
              </a:rPr>
              <a:t>Pelaksana Otorita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Borobudur  </a:t>
            </a:r>
            <a:r>
              <a:rPr dirty="0" sz="3200">
                <a:latin typeface="Arial"/>
                <a:cs typeface="Arial"/>
              </a:rPr>
              <a:t>Hari : </a:t>
            </a:r>
            <a:r>
              <a:rPr dirty="0" sz="3200" spc="-5">
                <a:latin typeface="Arial"/>
                <a:cs typeface="Arial"/>
              </a:rPr>
              <a:t>Senin </a:t>
            </a:r>
            <a:r>
              <a:rPr dirty="0" sz="3200">
                <a:latin typeface="Arial"/>
                <a:cs typeface="Arial"/>
              </a:rPr>
              <a:t>–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Jumat</a:t>
            </a:r>
            <a:endParaRPr sz="320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Jam : </a:t>
            </a:r>
            <a:r>
              <a:rPr dirty="0" sz="3200" spc="-10">
                <a:latin typeface="Arial"/>
                <a:cs typeface="Arial"/>
              </a:rPr>
              <a:t>08:00 </a:t>
            </a:r>
            <a:r>
              <a:rPr dirty="0" sz="3200">
                <a:latin typeface="Arial"/>
                <a:cs typeface="Arial"/>
              </a:rPr>
              <a:t>– </a:t>
            </a:r>
            <a:r>
              <a:rPr dirty="0" sz="3200" spc="-10">
                <a:latin typeface="Arial"/>
                <a:cs typeface="Arial"/>
              </a:rPr>
              <a:t>16:00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WIB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013" y="0"/>
            <a:ext cx="1085088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5">
                <a:solidFill>
                  <a:srgbClr val="FFC000"/>
                </a:solidFill>
              </a:rPr>
              <a:t>LAPORAN </a:t>
            </a:r>
            <a:r>
              <a:rPr dirty="0" sz="3600" spc="-50">
                <a:solidFill>
                  <a:srgbClr val="FFC000"/>
                </a:solidFill>
              </a:rPr>
              <a:t>PERMOHONAN </a:t>
            </a:r>
            <a:r>
              <a:rPr dirty="0" sz="3600" spc="-45">
                <a:solidFill>
                  <a:srgbClr val="FFC000"/>
                </a:solidFill>
              </a:rPr>
              <a:t>INFORMASI</a:t>
            </a:r>
            <a:r>
              <a:rPr dirty="0" sz="3600" spc="-135">
                <a:solidFill>
                  <a:srgbClr val="FFC000"/>
                </a:solidFill>
              </a:rPr>
              <a:t> </a:t>
            </a:r>
            <a:r>
              <a:rPr dirty="0" sz="3600" spc="-40">
                <a:solidFill>
                  <a:srgbClr val="FFC000"/>
                </a:solidFill>
              </a:rPr>
              <a:t>PPID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dirty="0" sz="3600" spc="-40">
                <a:solidFill>
                  <a:srgbClr val="FFC000"/>
                </a:solidFill>
              </a:rPr>
              <a:t>Badan </a:t>
            </a:r>
            <a:r>
              <a:rPr dirty="0" sz="3600" spc="-45">
                <a:solidFill>
                  <a:srgbClr val="FFC000"/>
                </a:solidFill>
              </a:rPr>
              <a:t>Pelaksana Otorita</a:t>
            </a:r>
            <a:r>
              <a:rPr dirty="0" sz="3600" spc="-229">
                <a:solidFill>
                  <a:srgbClr val="FFC000"/>
                </a:solidFill>
              </a:rPr>
              <a:t> </a:t>
            </a:r>
            <a:r>
              <a:rPr dirty="0" sz="3600" spc="-45">
                <a:solidFill>
                  <a:srgbClr val="FFC000"/>
                </a:solidFill>
              </a:rPr>
              <a:t>Borobudur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37743" y="0"/>
            <a:ext cx="17948275" cy="1170940"/>
            <a:chOff x="237743" y="0"/>
            <a:chExt cx="17948275" cy="1170940"/>
          </a:xfrm>
        </p:grpSpPr>
        <p:sp>
          <p:nvSpPr>
            <p:cNvPr id="4" name="object 4"/>
            <p:cNvSpPr/>
            <p:nvPr/>
          </p:nvSpPr>
          <p:spPr>
            <a:xfrm>
              <a:off x="237743" y="47244"/>
              <a:ext cx="673607" cy="943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624048" y="108204"/>
              <a:ext cx="1879092" cy="1062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955267" y="0"/>
              <a:ext cx="4230497" cy="1135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221739" y="2056892"/>
            <a:ext cx="1561465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3635" algn="l"/>
                <a:tab pos="2318385" algn="l"/>
                <a:tab pos="4487545" algn="l"/>
                <a:tab pos="5685155" algn="l"/>
                <a:tab pos="7355840" algn="l"/>
                <a:tab pos="7764145" algn="l"/>
                <a:tab pos="9051925" algn="l"/>
                <a:tab pos="11511915" algn="l"/>
                <a:tab pos="13340715" algn="l"/>
                <a:tab pos="14404975" algn="l"/>
              </a:tabLst>
            </a:pPr>
            <a:r>
              <a:rPr dirty="0" sz="3200">
                <a:latin typeface="Arial"/>
                <a:cs typeface="Arial"/>
              </a:rPr>
              <a:t>Pa</a:t>
            </a:r>
            <a:r>
              <a:rPr dirty="0" sz="3200" spc="-15">
                <a:latin typeface="Arial"/>
                <a:cs typeface="Arial"/>
              </a:rPr>
              <a:t>d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b</a:t>
            </a:r>
            <a:r>
              <a:rPr dirty="0" sz="3200" spc="-10">
                <a:latin typeface="Arial"/>
                <a:cs typeface="Arial"/>
              </a:rPr>
              <a:t>u</a:t>
            </a:r>
            <a:r>
              <a:rPr dirty="0" sz="3200">
                <a:latin typeface="Arial"/>
                <a:cs typeface="Arial"/>
              </a:rPr>
              <a:t>lan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Septe</a:t>
            </a:r>
            <a:r>
              <a:rPr dirty="0" sz="3200" spc="-15">
                <a:latin typeface="Arial"/>
                <a:cs typeface="Arial"/>
              </a:rPr>
              <a:t>m</a:t>
            </a:r>
            <a:r>
              <a:rPr dirty="0" sz="3200">
                <a:latin typeface="Arial"/>
                <a:cs typeface="Arial"/>
              </a:rPr>
              <a:t>b</a:t>
            </a:r>
            <a:r>
              <a:rPr dirty="0" sz="3200" spc="-10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r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10">
                <a:latin typeface="Arial"/>
                <a:cs typeface="Arial"/>
              </a:rPr>
              <a:t>2022</a:t>
            </a:r>
            <a:r>
              <a:rPr dirty="0" sz="3200">
                <a:latin typeface="Arial"/>
                <a:cs typeface="Arial"/>
              </a:rPr>
              <a:t>,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ter</a:t>
            </a:r>
            <a:r>
              <a:rPr dirty="0" sz="3200" spc="-15">
                <a:latin typeface="Arial"/>
                <a:cs typeface="Arial"/>
              </a:rPr>
              <a:t>d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10">
                <a:latin typeface="Arial"/>
                <a:cs typeface="Arial"/>
              </a:rPr>
              <a:t>p</a:t>
            </a:r>
            <a:r>
              <a:rPr dirty="0" sz="3200">
                <a:latin typeface="Arial"/>
                <a:cs typeface="Arial"/>
              </a:rPr>
              <a:t>at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1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(Sat</a:t>
            </a:r>
            <a:r>
              <a:rPr dirty="0" sz="3200" spc="-15">
                <a:latin typeface="Arial"/>
                <a:cs typeface="Arial"/>
              </a:rPr>
              <a:t>u</a:t>
            </a:r>
            <a:r>
              <a:rPr dirty="0" sz="3200">
                <a:latin typeface="Arial"/>
                <a:cs typeface="Arial"/>
              </a:rPr>
              <a:t>)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p</a:t>
            </a:r>
            <a:r>
              <a:rPr dirty="0" sz="3200" spc="-10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rmo</a:t>
            </a:r>
            <a:r>
              <a:rPr dirty="0" sz="3200" spc="-30">
                <a:latin typeface="Arial"/>
                <a:cs typeface="Arial"/>
              </a:rPr>
              <a:t>h</a:t>
            </a:r>
            <a:r>
              <a:rPr dirty="0" sz="3200">
                <a:latin typeface="Arial"/>
                <a:cs typeface="Arial"/>
              </a:rPr>
              <a:t>o</a:t>
            </a:r>
            <a:r>
              <a:rPr dirty="0" sz="3200" spc="-10">
                <a:latin typeface="Arial"/>
                <a:cs typeface="Arial"/>
              </a:rPr>
              <a:t>n</a:t>
            </a:r>
            <a:r>
              <a:rPr dirty="0" sz="3200">
                <a:latin typeface="Arial"/>
                <a:cs typeface="Arial"/>
              </a:rPr>
              <a:t>an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15">
                <a:latin typeface="Arial"/>
                <a:cs typeface="Arial"/>
              </a:rPr>
              <a:t>f</a:t>
            </a:r>
            <a:r>
              <a:rPr dirty="0" sz="3200">
                <a:latin typeface="Arial"/>
                <a:cs typeface="Arial"/>
              </a:rPr>
              <a:t>orm</a:t>
            </a:r>
            <a:r>
              <a:rPr dirty="0" sz="3200" spc="-2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si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yang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20">
                <a:latin typeface="Arial"/>
                <a:cs typeface="Arial"/>
              </a:rPr>
              <a:t>m</a:t>
            </a:r>
            <a:r>
              <a:rPr dirty="0" sz="3200">
                <a:latin typeface="Arial"/>
                <a:cs typeface="Arial"/>
              </a:rPr>
              <a:t>asuk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1739" y="2544572"/>
            <a:ext cx="1065085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0930" algn="l"/>
                <a:tab pos="4662805" algn="l"/>
                <a:tab pos="7183120" algn="l"/>
                <a:tab pos="9419590" algn="l"/>
              </a:tabLst>
            </a:pPr>
            <a:r>
              <a:rPr dirty="0" sz="3200">
                <a:latin typeface="Arial"/>
                <a:cs typeface="Arial"/>
              </a:rPr>
              <a:t>me</a:t>
            </a:r>
            <a:r>
              <a:rPr dirty="0" sz="3200" spc="-15">
                <a:latin typeface="Arial"/>
                <a:cs typeface="Arial"/>
              </a:rPr>
              <a:t>l</a:t>
            </a:r>
            <a:r>
              <a:rPr dirty="0" sz="3200">
                <a:latin typeface="Arial"/>
                <a:cs typeface="Arial"/>
              </a:rPr>
              <a:t>al</a:t>
            </a:r>
            <a:r>
              <a:rPr dirty="0" sz="3200" spc="-15">
                <a:latin typeface="Arial"/>
                <a:cs typeface="Arial"/>
              </a:rPr>
              <a:t>u</a:t>
            </a:r>
            <a:r>
              <a:rPr dirty="0" sz="3200">
                <a:latin typeface="Arial"/>
                <a:cs typeface="Arial"/>
              </a:rPr>
              <a:t>i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L</a:t>
            </a:r>
            <a:r>
              <a:rPr dirty="0" sz="3200" spc="-25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m</a:t>
            </a:r>
            <a:r>
              <a:rPr dirty="0" sz="3200" spc="-1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n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65">
                <a:latin typeface="Arial"/>
                <a:cs typeface="Arial"/>
              </a:rPr>
              <a:t>W</a:t>
            </a:r>
            <a:r>
              <a:rPr dirty="0" sz="3200">
                <a:latin typeface="Arial"/>
                <a:cs typeface="Arial"/>
              </a:rPr>
              <a:t>e</a:t>
            </a:r>
            <a:r>
              <a:rPr dirty="0" sz="3200" spc="-10">
                <a:latin typeface="Arial"/>
                <a:cs typeface="Arial"/>
              </a:rPr>
              <a:t>b</a:t>
            </a:r>
            <a:r>
              <a:rPr dirty="0" sz="3200">
                <a:latin typeface="Arial"/>
                <a:cs typeface="Arial"/>
              </a:rPr>
              <a:t>site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Badan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O</a:t>
            </a:r>
            <a:r>
              <a:rPr dirty="0" sz="3200" spc="-15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ori</a:t>
            </a:r>
            <a:r>
              <a:rPr dirty="0" sz="3200" spc="-10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1739" y="3031947"/>
            <a:ext cx="1161288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latin typeface="Arial"/>
                <a:cs typeface="Arial"/>
              </a:rPr>
              <a:t>(https://bob.kemenparekraf.go.id/ppid-badan-otorita-borobudur/),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09042" y="2544572"/>
            <a:ext cx="1922145" cy="1002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Arial"/>
                <a:cs typeface="Arial"/>
              </a:rPr>
              <a:t>Bor</a:t>
            </a:r>
            <a:r>
              <a:rPr dirty="0" sz="3200" spc="-10">
                <a:latin typeface="Arial"/>
                <a:cs typeface="Arial"/>
              </a:rPr>
              <a:t>o</a:t>
            </a:r>
            <a:r>
              <a:rPr dirty="0" sz="3200">
                <a:latin typeface="Arial"/>
                <a:cs typeface="Arial"/>
              </a:rPr>
              <a:t>b</a:t>
            </a:r>
            <a:r>
              <a:rPr dirty="0" sz="3200" spc="-10">
                <a:latin typeface="Arial"/>
                <a:cs typeface="Arial"/>
              </a:rPr>
              <a:t>u</a:t>
            </a:r>
            <a:r>
              <a:rPr dirty="0" sz="3200">
                <a:latin typeface="Arial"/>
                <a:cs typeface="Arial"/>
              </a:rPr>
              <a:t>d</a:t>
            </a:r>
            <a:r>
              <a:rPr dirty="0" sz="3200" spc="-10">
                <a:latin typeface="Arial"/>
                <a:cs typeface="Arial"/>
              </a:rPr>
              <a:t>u</a:t>
            </a:r>
            <a:r>
              <a:rPr dirty="0" sz="320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algn="r" marR="113664">
              <a:lnSpc>
                <a:spcPct val="100000"/>
              </a:lnSpc>
            </a:pPr>
            <a:r>
              <a:rPr dirty="0" sz="3200" spc="-10">
                <a:latin typeface="Arial"/>
                <a:cs typeface="Arial"/>
              </a:rPr>
              <a:t>dapat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71723" y="2544572"/>
            <a:ext cx="1267460" cy="1002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6705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Arial"/>
                <a:cs typeface="Arial"/>
              </a:rPr>
              <a:t>PP</a:t>
            </a:r>
            <a:r>
              <a:rPr dirty="0" sz="3200" spc="-20">
                <a:latin typeface="Arial"/>
                <a:cs typeface="Arial"/>
              </a:rPr>
              <a:t>I</a:t>
            </a:r>
            <a:r>
              <a:rPr dirty="0" sz="320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s</a:t>
            </a:r>
            <a:r>
              <a:rPr dirty="0" sz="3200" spc="-15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g</a:t>
            </a:r>
            <a:r>
              <a:rPr dirty="0" sz="3200" spc="-15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ra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1739" y="3520185"/>
            <a:ext cx="1554035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Arial"/>
                <a:cs typeface="Arial"/>
              </a:rPr>
              <a:t>ditanggapi </a:t>
            </a:r>
            <a:r>
              <a:rPr dirty="0" sz="3200">
                <a:latin typeface="Arial"/>
                <a:cs typeface="Arial"/>
              </a:rPr>
              <a:t>sesuai </a:t>
            </a:r>
            <a:r>
              <a:rPr dirty="0" sz="3200" spc="-5">
                <a:latin typeface="Arial"/>
                <a:cs typeface="Arial"/>
              </a:rPr>
              <a:t>kebutuhan </a:t>
            </a:r>
            <a:r>
              <a:rPr dirty="0" sz="3200" spc="-10">
                <a:latin typeface="Arial"/>
                <a:cs typeface="Arial"/>
              </a:rPr>
              <a:t>pemohon. </a:t>
            </a:r>
            <a:r>
              <a:rPr dirty="0" sz="3200">
                <a:latin typeface="Arial"/>
                <a:cs typeface="Arial"/>
              </a:rPr>
              <a:t>Detail </a:t>
            </a:r>
            <a:r>
              <a:rPr dirty="0" sz="3200" spc="-5">
                <a:latin typeface="Arial"/>
                <a:cs typeface="Arial"/>
              </a:rPr>
              <a:t>permohonan terlihat </a:t>
            </a:r>
            <a:r>
              <a:rPr dirty="0" sz="3200" spc="-10">
                <a:latin typeface="Arial"/>
                <a:cs typeface="Arial"/>
              </a:rPr>
              <a:t>pada </a:t>
            </a:r>
            <a:r>
              <a:rPr dirty="0" sz="3200" spc="-5">
                <a:latin typeface="Arial"/>
                <a:cs typeface="Arial"/>
              </a:rPr>
              <a:t>tabel </a:t>
            </a:r>
            <a:r>
              <a:rPr dirty="0" sz="3200">
                <a:latin typeface="Arial"/>
                <a:cs typeface="Arial"/>
              </a:rPr>
              <a:t>berikut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162050" y="4964429"/>
          <a:ext cx="15767050" cy="3853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"/>
                <a:gridCol w="2667000"/>
                <a:gridCol w="1371600"/>
                <a:gridCol w="1981200"/>
                <a:gridCol w="4568190"/>
                <a:gridCol w="2442209"/>
                <a:gridCol w="2057400"/>
              </a:tblGrid>
              <a:tr h="82296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latin typeface="Carlito"/>
                          <a:cs typeface="Carlito"/>
                        </a:rPr>
                        <a:t>No.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Tanggal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latin typeface="Carlito"/>
                          <a:cs typeface="Carlito"/>
                        </a:rPr>
                        <a:t>Nama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715" marR="379095" indent="3048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Jalur  </a:t>
                      </a:r>
                      <a:r>
                        <a:rPr dirty="0" sz="2400" b="1">
                          <a:latin typeface="Carlito"/>
                          <a:cs typeface="Carlito"/>
                        </a:rPr>
                        <a:t>I</a:t>
                      </a:r>
                      <a:r>
                        <a:rPr dirty="0" sz="2400" spc="-15" b="1">
                          <a:latin typeface="Carlito"/>
                          <a:cs typeface="Carlito"/>
                        </a:rPr>
                        <a:t>n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formasi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Permintaan</a:t>
                      </a:r>
                      <a:r>
                        <a:rPr dirty="0" sz="2400" spc="5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 b="1">
                          <a:latin typeface="Carlito"/>
                          <a:cs typeface="Carlito"/>
                        </a:rPr>
                        <a:t>Informasi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spc="-5" b="1">
                          <a:latin typeface="Carlito"/>
                          <a:cs typeface="Carlito"/>
                        </a:rPr>
                        <a:t>Tujuan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436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latin typeface="Carlito"/>
                          <a:cs typeface="Carlito"/>
                        </a:rPr>
                        <a:t>Status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1752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1.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28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September</a:t>
                      </a:r>
                      <a:r>
                        <a:rPr dirty="0" sz="2400" spc="-5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2022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69570" marR="341630" indent="-2286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Faqih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Ashri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12140" marR="394335" indent="-2089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>
                          <a:latin typeface="Carlito"/>
                          <a:cs typeface="Carlito"/>
                        </a:rPr>
                        <a:t>Inf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o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rm</a:t>
                      </a:r>
                      <a:r>
                        <a:rPr dirty="0" sz="2400" spc="5"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si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Publik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2075" marR="812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Data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program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dan kegiatan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3 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bidang BPOB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: industri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pariwisata  dan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kelembagaan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kepariwisataan,  destinasi pariwisata, pemasaran  pariwisata selama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periode 2019- 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2021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2550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958215" algn="l"/>
                          <a:tab pos="1290320" algn="l"/>
                        </a:tabLst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Dat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a	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pen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d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ukung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tesis		P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r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o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g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ram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2075" marR="81280">
                        <a:lnSpc>
                          <a:spcPct val="100000"/>
                        </a:lnSpc>
                        <a:tabLst>
                          <a:tab pos="1253490" algn="l"/>
                          <a:tab pos="1638935" algn="l"/>
                        </a:tabLst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Stud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i	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M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agister 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Perencanaan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Wilayah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dan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Kota  Universitas 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Gadjah		Mada 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Yogyakarta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038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Selesai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5707" y="309118"/>
            <a:ext cx="10527665" cy="1275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LAMAN WEBSITE</a:t>
            </a:r>
            <a:r>
              <a:rPr dirty="0" spc="-65"/>
              <a:t> </a:t>
            </a:r>
            <a:r>
              <a:rPr dirty="0"/>
              <a:t>PPID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Badan Pelaksana </a:t>
            </a:r>
            <a:r>
              <a:rPr dirty="0" spc="-5"/>
              <a:t>Otorita</a:t>
            </a:r>
            <a:r>
              <a:rPr dirty="0" spc="-95"/>
              <a:t> </a:t>
            </a:r>
            <a:r>
              <a:rPr dirty="0"/>
              <a:t>Borobudur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955267" y="0"/>
            <a:ext cx="4231005" cy="1170940"/>
            <a:chOff x="13955267" y="0"/>
            <a:chExt cx="4231005" cy="1170940"/>
          </a:xfrm>
        </p:grpSpPr>
        <p:sp>
          <p:nvSpPr>
            <p:cNvPr id="4" name="object 4"/>
            <p:cNvSpPr/>
            <p:nvPr/>
          </p:nvSpPr>
          <p:spPr>
            <a:xfrm>
              <a:off x="15624047" y="108204"/>
              <a:ext cx="1879092" cy="10622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955267" y="0"/>
              <a:ext cx="4230497" cy="1135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237743" y="47244"/>
            <a:ext cx="14926310" cy="9135110"/>
            <a:chOff x="237743" y="47244"/>
            <a:chExt cx="14926310" cy="9135110"/>
          </a:xfrm>
        </p:grpSpPr>
        <p:sp>
          <p:nvSpPr>
            <p:cNvPr id="7" name="object 7"/>
            <p:cNvSpPr/>
            <p:nvPr/>
          </p:nvSpPr>
          <p:spPr>
            <a:xfrm>
              <a:off x="3194304" y="2279904"/>
              <a:ext cx="11969496" cy="69021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7743" y="47244"/>
              <a:ext cx="673607" cy="9433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617966" y="9741509"/>
            <a:ext cx="10642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8BE40"/>
                </a:solidFill>
                <a:latin typeface="Verdana"/>
                <a:cs typeface="Verdana"/>
              </a:rPr>
              <a:t>Website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Amelia Safitri</dc:creator>
  <cp:keywords>DAFOtvAMUhk,BAEAy3ZJVLk</cp:keywords>
  <dc:title>Company</dc:title>
  <dcterms:created xsi:type="dcterms:W3CDTF">2023-01-15T16:19:10Z</dcterms:created>
  <dcterms:modified xsi:type="dcterms:W3CDTF">2023-01-15T16:19:10Z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2023-01-15T00:00:00Z</vt:filetime>
  </property>
</Properties>
</file>